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63" r:id="rId4"/>
    <p:sldId id="264" r:id="rId5"/>
    <p:sldId id="282" r:id="rId6"/>
    <p:sldId id="267" r:id="rId7"/>
    <p:sldId id="295" r:id="rId8"/>
    <p:sldId id="305" r:id="rId9"/>
    <p:sldId id="279" r:id="rId10"/>
    <p:sldId id="301" r:id="rId11"/>
    <p:sldId id="316" r:id="rId12"/>
    <p:sldId id="317" r:id="rId13"/>
    <p:sldId id="313" r:id="rId14"/>
    <p:sldId id="315" r:id="rId15"/>
    <p:sldId id="286" r:id="rId16"/>
    <p:sldId id="276" r:id="rId17"/>
    <p:sldId id="259" r:id="rId18"/>
    <p:sldId id="277" r:id="rId19"/>
    <p:sldId id="278" r:id="rId20"/>
    <p:sldId id="314" r:id="rId21"/>
    <p:sldId id="269" r:id="rId22"/>
    <p:sldId id="304" r:id="rId23"/>
    <p:sldId id="309" r:id="rId24"/>
    <p:sldId id="312" r:id="rId25"/>
    <p:sldId id="297" r:id="rId26"/>
    <p:sldId id="299" r:id="rId27"/>
    <p:sldId id="271" r:id="rId28"/>
    <p:sldId id="293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EBC30-563E-450F-A795-CA405B906370}" v="58" dt="2024-06-25T07:46:03.559"/>
    <p1510:client id="{490E4E6D-3EFD-CA80-B2DC-3B3431A0D976}" v="25" dt="2024-06-26T07:17:29.315"/>
    <p1510:client id="{7BFDA548-198B-5955-18AC-94B75A123D3A}" v="68" dt="2024-06-25T07:47:53.743"/>
    <p1510:client id="{C0147091-2419-0675-7213-27B4470EB709}" v="77" dt="2024-06-25T21:19:13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hyperlink" Target="https://www.youtube.com/watch?v=91j6cuY3nh0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1j6cuY3nh0" TargetMode="External"/><Relationship Id="rId2" Type="http://schemas.openxmlformats.org/officeDocument/2006/relationships/image" Target="../media/image51.sv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72D12-997B-4D91-AF3D-687BFBBFA3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E21E93D-C256-4F47-ACF6-7D482775DA33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Celem projektu</a:t>
          </a:r>
          <a:r>
            <a:rPr lang="pl-PL" dirty="0">
              <a:latin typeface="Aptos Display" panose="020F0302020204030204"/>
            </a:rPr>
            <a:t> było</a:t>
          </a:r>
          <a:r>
            <a:rPr lang="pl-PL" dirty="0"/>
            <a:t> opracowanie modelu predykcyjnego umożliwiającego szacowanie wartości rynkowej nieruchomości mieszkalnych, mając na uwadze niedobór tego typu rozwiązań na rynku.</a:t>
          </a:r>
          <a:endParaRPr lang="en-US" dirty="0"/>
        </a:p>
      </dgm:t>
    </dgm:pt>
    <dgm:pt modelId="{5F147CB4-863A-481E-B053-A828EE22B1AF}" type="parTrans" cxnId="{6F8747D0-D62E-4E30-B4D7-9DF4B114B0BC}">
      <dgm:prSet/>
      <dgm:spPr/>
      <dgm:t>
        <a:bodyPr/>
        <a:lstStyle/>
        <a:p>
          <a:endParaRPr lang="en-US"/>
        </a:p>
      </dgm:t>
    </dgm:pt>
    <dgm:pt modelId="{CEE7F7D4-9889-4CF5-A088-36A955D01EBA}" type="sibTrans" cxnId="{6F8747D0-D62E-4E30-B4D7-9DF4B114B0BC}">
      <dgm:prSet/>
      <dgm:spPr/>
      <dgm:t>
        <a:bodyPr/>
        <a:lstStyle/>
        <a:p>
          <a:endParaRPr lang="en-US"/>
        </a:p>
      </dgm:t>
    </dgm:pt>
    <dgm:pt modelId="{741754CD-8DF6-472B-A4A3-B780CD7A07F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pl-PL" dirty="0">
              <a:latin typeface="Aptos Display" panose="020F0302020204030204"/>
            </a:rPr>
            <a:t>Naszą</a:t>
          </a:r>
          <a:r>
            <a:rPr lang="pl-PL" dirty="0"/>
            <a:t> </a:t>
          </a:r>
          <a:r>
            <a:rPr lang="pl-PL" dirty="0">
              <a:latin typeface="Aptos Display" panose="020F0302020204030204"/>
            </a:rPr>
            <a:t>myślą przewodnią było stworzenie</a:t>
          </a:r>
          <a:r>
            <a:rPr lang="pl-PL" dirty="0"/>
            <a:t> </a:t>
          </a:r>
          <a:r>
            <a:rPr lang="pl-PL" dirty="0">
              <a:latin typeface="Aptos Display" panose="020F0302020204030204"/>
            </a:rPr>
            <a:t>platformy</a:t>
          </a:r>
          <a:r>
            <a:rPr lang="pl-PL" dirty="0"/>
            <a:t> </a:t>
          </a:r>
          <a:r>
            <a:rPr lang="pl-PL" dirty="0">
              <a:latin typeface="Aptos Display" panose="020F0302020204030204"/>
            </a:rPr>
            <a:t>przyjaznej</a:t>
          </a:r>
          <a:r>
            <a:rPr lang="pl-PL" dirty="0"/>
            <a:t> dla użytkownika, </a:t>
          </a:r>
          <a:br>
            <a:rPr lang="pl-PL" dirty="0">
              <a:latin typeface="Aptos Display" panose="020F0302020204030204"/>
            </a:rPr>
          </a:br>
          <a:r>
            <a:rPr lang="pl-PL" dirty="0"/>
            <a:t>z której będzie mógł czerpać jak najwięcej korzyści.</a:t>
          </a:r>
          <a:endParaRPr lang="en-US" dirty="0"/>
        </a:p>
      </dgm:t>
    </dgm:pt>
    <dgm:pt modelId="{5CF270EE-73B7-473C-9AF5-42EE98E2C24E}" type="parTrans" cxnId="{127953B9-8B86-474B-8FF0-D552420323BC}">
      <dgm:prSet/>
      <dgm:spPr/>
      <dgm:t>
        <a:bodyPr/>
        <a:lstStyle/>
        <a:p>
          <a:endParaRPr lang="en-US"/>
        </a:p>
      </dgm:t>
    </dgm:pt>
    <dgm:pt modelId="{841277E0-0AE8-44A7-92F4-0E5910D9F88D}" type="sibTrans" cxnId="{127953B9-8B86-474B-8FF0-D552420323BC}">
      <dgm:prSet/>
      <dgm:spPr/>
      <dgm:t>
        <a:bodyPr/>
        <a:lstStyle/>
        <a:p>
          <a:endParaRPr lang="en-US"/>
        </a:p>
      </dgm:t>
    </dgm:pt>
    <dgm:pt modelId="{705C9B56-FE0D-4AB0-A989-67B37688EC84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Jako grupę docelową naszego rozwiązania określamy </a:t>
          </a:r>
          <a:r>
            <a:rPr lang="pl-PL" b="1" dirty="0"/>
            <a:t>banki</a:t>
          </a:r>
          <a:r>
            <a:rPr lang="pl-PL" dirty="0"/>
            <a:t>, </a:t>
          </a:r>
          <a:r>
            <a:rPr lang="pl-PL" b="1" dirty="0"/>
            <a:t>inwestorów </a:t>
          </a:r>
          <a:r>
            <a:rPr lang="pl-PL" dirty="0"/>
            <a:t>oraz </a:t>
          </a:r>
          <a:r>
            <a:rPr lang="pl-PL" b="1" dirty="0"/>
            <a:t>indywidualnych właścicieli</a:t>
          </a:r>
          <a:endParaRPr lang="en-US" dirty="0"/>
        </a:p>
      </dgm:t>
    </dgm:pt>
    <dgm:pt modelId="{5F236826-F1E8-436A-827E-589BBEDD8F61}" type="parTrans" cxnId="{C67D27B1-09A7-49BC-843B-22ACE9FB791F}">
      <dgm:prSet/>
      <dgm:spPr/>
      <dgm:t>
        <a:bodyPr/>
        <a:lstStyle/>
        <a:p>
          <a:endParaRPr lang="en-US"/>
        </a:p>
      </dgm:t>
    </dgm:pt>
    <dgm:pt modelId="{96E3A3FD-ABDA-46D0-A378-0D67B96B0A41}" type="sibTrans" cxnId="{C67D27B1-09A7-49BC-843B-22ACE9FB791F}">
      <dgm:prSet/>
      <dgm:spPr/>
      <dgm:t>
        <a:bodyPr/>
        <a:lstStyle/>
        <a:p>
          <a:endParaRPr lang="en-US"/>
        </a:p>
      </dgm:t>
    </dgm:pt>
    <dgm:pt modelId="{CB750367-352E-4279-ADBE-8BFD1C3FEDB5}" type="pres">
      <dgm:prSet presAssocID="{C0A72D12-997B-4D91-AF3D-687BFBBFA394}" presName="root" presStyleCnt="0">
        <dgm:presLayoutVars>
          <dgm:dir/>
          <dgm:resizeHandles val="exact"/>
        </dgm:presLayoutVars>
      </dgm:prSet>
      <dgm:spPr/>
    </dgm:pt>
    <dgm:pt modelId="{BA28AF20-FEAE-4298-B7B7-05ED2B8C073C}" type="pres">
      <dgm:prSet presAssocID="{BE21E93D-C256-4F47-ACF6-7D482775DA33}" presName="compNode" presStyleCnt="0"/>
      <dgm:spPr/>
    </dgm:pt>
    <dgm:pt modelId="{480E26A7-E66F-4387-AA3E-A95B04E4CA3F}" type="pres">
      <dgm:prSet presAssocID="{BE21E93D-C256-4F47-ACF6-7D482775DA33}" presName="bgRect" presStyleLbl="bgShp" presStyleIdx="0" presStyleCnt="3"/>
      <dgm:spPr/>
    </dgm:pt>
    <dgm:pt modelId="{B6F002B1-674B-4C73-B92F-0B99CF893442}" type="pres">
      <dgm:prSet presAssocID="{BE21E93D-C256-4F47-ACF6-7D482775DA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CC595C2-C56C-458A-A270-2D377B884B36}" type="pres">
      <dgm:prSet presAssocID="{BE21E93D-C256-4F47-ACF6-7D482775DA33}" presName="spaceRect" presStyleCnt="0"/>
      <dgm:spPr/>
    </dgm:pt>
    <dgm:pt modelId="{9EA5ADEA-D7AF-42C8-B146-C2ECE18BD9AE}" type="pres">
      <dgm:prSet presAssocID="{BE21E93D-C256-4F47-ACF6-7D482775DA33}" presName="parTx" presStyleLbl="revTx" presStyleIdx="0" presStyleCnt="3">
        <dgm:presLayoutVars>
          <dgm:chMax val="0"/>
          <dgm:chPref val="0"/>
        </dgm:presLayoutVars>
      </dgm:prSet>
      <dgm:spPr/>
    </dgm:pt>
    <dgm:pt modelId="{8EE3DE0C-3C26-4EDE-AD8E-E710D68E4981}" type="pres">
      <dgm:prSet presAssocID="{CEE7F7D4-9889-4CF5-A088-36A955D01EBA}" presName="sibTrans" presStyleCnt="0"/>
      <dgm:spPr/>
    </dgm:pt>
    <dgm:pt modelId="{632E414E-D5BB-48E5-8C22-631096B2CDAF}" type="pres">
      <dgm:prSet presAssocID="{741754CD-8DF6-472B-A4A3-B780CD7A07F5}" presName="compNode" presStyleCnt="0"/>
      <dgm:spPr/>
    </dgm:pt>
    <dgm:pt modelId="{FAE91F8E-1A8A-450C-9486-4E4FDF2726CA}" type="pres">
      <dgm:prSet presAssocID="{741754CD-8DF6-472B-A4A3-B780CD7A07F5}" presName="bgRect" presStyleLbl="bgShp" presStyleIdx="1" presStyleCnt="3"/>
      <dgm:spPr/>
    </dgm:pt>
    <dgm:pt modelId="{DFFD36B3-217F-4E04-B847-A0E7199213E2}" type="pres">
      <dgm:prSet presAssocID="{741754CD-8DF6-472B-A4A3-B780CD7A07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stancja drażniąca"/>
        </a:ext>
      </dgm:extLst>
    </dgm:pt>
    <dgm:pt modelId="{FDF22A4D-E657-4C0E-A787-BF3765C55B7F}" type="pres">
      <dgm:prSet presAssocID="{741754CD-8DF6-472B-A4A3-B780CD7A07F5}" presName="spaceRect" presStyleCnt="0"/>
      <dgm:spPr/>
    </dgm:pt>
    <dgm:pt modelId="{884A0636-EA15-4167-8FA5-34343F5F7028}" type="pres">
      <dgm:prSet presAssocID="{741754CD-8DF6-472B-A4A3-B780CD7A07F5}" presName="parTx" presStyleLbl="revTx" presStyleIdx="1" presStyleCnt="3">
        <dgm:presLayoutVars>
          <dgm:chMax val="0"/>
          <dgm:chPref val="0"/>
        </dgm:presLayoutVars>
      </dgm:prSet>
      <dgm:spPr/>
    </dgm:pt>
    <dgm:pt modelId="{9EB15718-0757-4F0A-B95F-66B8374FA76F}" type="pres">
      <dgm:prSet presAssocID="{841277E0-0AE8-44A7-92F4-0E5910D9F88D}" presName="sibTrans" presStyleCnt="0"/>
      <dgm:spPr/>
    </dgm:pt>
    <dgm:pt modelId="{0DC823BF-3ED0-4D9E-9CC2-9F01AE6E0C56}" type="pres">
      <dgm:prSet presAssocID="{705C9B56-FE0D-4AB0-A989-67B37688EC84}" presName="compNode" presStyleCnt="0"/>
      <dgm:spPr/>
    </dgm:pt>
    <dgm:pt modelId="{8B746316-FAFB-476D-9A6B-CA81C205669B}" type="pres">
      <dgm:prSet presAssocID="{705C9B56-FE0D-4AB0-A989-67B37688EC84}" presName="bgRect" presStyleLbl="bgShp" presStyleIdx="2" presStyleCnt="3"/>
      <dgm:spPr/>
    </dgm:pt>
    <dgm:pt modelId="{D1FF2A20-936C-4A18-8A54-347D8AE3C9C6}" type="pres">
      <dgm:prSet presAssocID="{705C9B56-FE0D-4AB0-A989-67B37688EC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F7B62C53-D81C-41AA-A935-825710F80F15}" type="pres">
      <dgm:prSet presAssocID="{705C9B56-FE0D-4AB0-A989-67B37688EC84}" presName="spaceRect" presStyleCnt="0"/>
      <dgm:spPr/>
    </dgm:pt>
    <dgm:pt modelId="{C203D66B-19EB-4B6A-8F6E-65B79D8DB727}" type="pres">
      <dgm:prSet presAssocID="{705C9B56-FE0D-4AB0-A989-67B37688EC8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4997E74-DCFA-4EE6-88FD-9718D6F586C8}" type="presOf" srcId="{741754CD-8DF6-472B-A4A3-B780CD7A07F5}" destId="{884A0636-EA15-4167-8FA5-34343F5F7028}" srcOrd="0" destOrd="0" presId="urn:microsoft.com/office/officeart/2018/2/layout/IconVerticalSolidList"/>
    <dgm:cxn modelId="{CE3BB677-980F-42B0-BCED-9E10DE158AB3}" type="presOf" srcId="{705C9B56-FE0D-4AB0-A989-67B37688EC84}" destId="{C203D66B-19EB-4B6A-8F6E-65B79D8DB727}" srcOrd="0" destOrd="0" presId="urn:microsoft.com/office/officeart/2018/2/layout/IconVerticalSolidList"/>
    <dgm:cxn modelId="{C370FF8D-B37E-49E5-AA5B-E4122259988E}" type="presOf" srcId="{C0A72D12-997B-4D91-AF3D-687BFBBFA394}" destId="{CB750367-352E-4279-ADBE-8BFD1C3FEDB5}" srcOrd="0" destOrd="0" presId="urn:microsoft.com/office/officeart/2018/2/layout/IconVerticalSolidList"/>
    <dgm:cxn modelId="{C4B5C7A2-447F-4C4F-A2A5-E9A59031017F}" type="presOf" srcId="{BE21E93D-C256-4F47-ACF6-7D482775DA33}" destId="{9EA5ADEA-D7AF-42C8-B146-C2ECE18BD9AE}" srcOrd="0" destOrd="0" presId="urn:microsoft.com/office/officeart/2018/2/layout/IconVerticalSolidList"/>
    <dgm:cxn modelId="{C67D27B1-09A7-49BC-843B-22ACE9FB791F}" srcId="{C0A72D12-997B-4D91-AF3D-687BFBBFA394}" destId="{705C9B56-FE0D-4AB0-A989-67B37688EC84}" srcOrd="2" destOrd="0" parTransId="{5F236826-F1E8-436A-827E-589BBEDD8F61}" sibTransId="{96E3A3FD-ABDA-46D0-A378-0D67B96B0A41}"/>
    <dgm:cxn modelId="{127953B9-8B86-474B-8FF0-D552420323BC}" srcId="{C0A72D12-997B-4D91-AF3D-687BFBBFA394}" destId="{741754CD-8DF6-472B-A4A3-B780CD7A07F5}" srcOrd="1" destOrd="0" parTransId="{5CF270EE-73B7-473C-9AF5-42EE98E2C24E}" sibTransId="{841277E0-0AE8-44A7-92F4-0E5910D9F88D}"/>
    <dgm:cxn modelId="{6F8747D0-D62E-4E30-B4D7-9DF4B114B0BC}" srcId="{C0A72D12-997B-4D91-AF3D-687BFBBFA394}" destId="{BE21E93D-C256-4F47-ACF6-7D482775DA33}" srcOrd="0" destOrd="0" parTransId="{5F147CB4-863A-481E-B053-A828EE22B1AF}" sibTransId="{CEE7F7D4-9889-4CF5-A088-36A955D01EBA}"/>
    <dgm:cxn modelId="{9FA71398-6CE6-4F0B-99A1-164256398AC9}" type="presParOf" srcId="{CB750367-352E-4279-ADBE-8BFD1C3FEDB5}" destId="{BA28AF20-FEAE-4298-B7B7-05ED2B8C073C}" srcOrd="0" destOrd="0" presId="urn:microsoft.com/office/officeart/2018/2/layout/IconVerticalSolidList"/>
    <dgm:cxn modelId="{9F60884B-B427-40DB-917A-4D0860E317BC}" type="presParOf" srcId="{BA28AF20-FEAE-4298-B7B7-05ED2B8C073C}" destId="{480E26A7-E66F-4387-AA3E-A95B04E4CA3F}" srcOrd="0" destOrd="0" presId="urn:microsoft.com/office/officeart/2018/2/layout/IconVerticalSolidList"/>
    <dgm:cxn modelId="{BE6F458E-A939-4C79-AD29-2E0013551B4D}" type="presParOf" srcId="{BA28AF20-FEAE-4298-B7B7-05ED2B8C073C}" destId="{B6F002B1-674B-4C73-B92F-0B99CF893442}" srcOrd="1" destOrd="0" presId="urn:microsoft.com/office/officeart/2018/2/layout/IconVerticalSolidList"/>
    <dgm:cxn modelId="{FC06EBCD-FF17-439C-80EC-B3051C03BE16}" type="presParOf" srcId="{BA28AF20-FEAE-4298-B7B7-05ED2B8C073C}" destId="{3CC595C2-C56C-458A-A270-2D377B884B36}" srcOrd="2" destOrd="0" presId="urn:microsoft.com/office/officeart/2018/2/layout/IconVerticalSolidList"/>
    <dgm:cxn modelId="{F966306C-2D77-487D-B2D7-7388F27770B7}" type="presParOf" srcId="{BA28AF20-FEAE-4298-B7B7-05ED2B8C073C}" destId="{9EA5ADEA-D7AF-42C8-B146-C2ECE18BD9AE}" srcOrd="3" destOrd="0" presId="urn:microsoft.com/office/officeart/2018/2/layout/IconVerticalSolidList"/>
    <dgm:cxn modelId="{AED094AC-A4D2-497B-B751-8441EB1179AD}" type="presParOf" srcId="{CB750367-352E-4279-ADBE-8BFD1C3FEDB5}" destId="{8EE3DE0C-3C26-4EDE-AD8E-E710D68E4981}" srcOrd="1" destOrd="0" presId="urn:microsoft.com/office/officeart/2018/2/layout/IconVerticalSolidList"/>
    <dgm:cxn modelId="{3919BF2C-9B8F-4545-886C-65020BB2BECF}" type="presParOf" srcId="{CB750367-352E-4279-ADBE-8BFD1C3FEDB5}" destId="{632E414E-D5BB-48E5-8C22-631096B2CDAF}" srcOrd="2" destOrd="0" presId="urn:microsoft.com/office/officeart/2018/2/layout/IconVerticalSolidList"/>
    <dgm:cxn modelId="{AA3460B4-6910-42DD-895F-6968CCE5E6AC}" type="presParOf" srcId="{632E414E-D5BB-48E5-8C22-631096B2CDAF}" destId="{FAE91F8E-1A8A-450C-9486-4E4FDF2726CA}" srcOrd="0" destOrd="0" presId="urn:microsoft.com/office/officeart/2018/2/layout/IconVerticalSolidList"/>
    <dgm:cxn modelId="{6FC86563-68B1-4FF2-9691-55A3413CB506}" type="presParOf" srcId="{632E414E-D5BB-48E5-8C22-631096B2CDAF}" destId="{DFFD36B3-217F-4E04-B847-A0E7199213E2}" srcOrd="1" destOrd="0" presId="urn:microsoft.com/office/officeart/2018/2/layout/IconVerticalSolidList"/>
    <dgm:cxn modelId="{BADDFCFC-686C-4895-866E-CE56693E4511}" type="presParOf" srcId="{632E414E-D5BB-48E5-8C22-631096B2CDAF}" destId="{FDF22A4D-E657-4C0E-A787-BF3765C55B7F}" srcOrd="2" destOrd="0" presId="urn:microsoft.com/office/officeart/2018/2/layout/IconVerticalSolidList"/>
    <dgm:cxn modelId="{3FE5C1C0-E0F3-4040-9DBA-094D50F5910B}" type="presParOf" srcId="{632E414E-D5BB-48E5-8C22-631096B2CDAF}" destId="{884A0636-EA15-4167-8FA5-34343F5F7028}" srcOrd="3" destOrd="0" presId="urn:microsoft.com/office/officeart/2018/2/layout/IconVerticalSolidList"/>
    <dgm:cxn modelId="{B76837C5-525D-4F0D-9F60-6E45B6939FCA}" type="presParOf" srcId="{CB750367-352E-4279-ADBE-8BFD1C3FEDB5}" destId="{9EB15718-0757-4F0A-B95F-66B8374FA76F}" srcOrd="3" destOrd="0" presId="urn:microsoft.com/office/officeart/2018/2/layout/IconVerticalSolidList"/>
    <dgm:cxn modelId="{4042C623-439F-4075-90C5-2E76C6B82977}" type="presParOf" srcId="{CB750367-352E-4279-ADBE-8BFD1C3FEDB5}" destId="{0DC823BF-3ED0-4D9E-9CC2-9F01AE6E0C56}" srcOrd="4" destOrd="0" presId="urn:microsoft.com/office/officeart/2018/2/layout/IconVerticalSolidList"/>
    <dgm:cxn modelId="{5E09A55F-B9C2-458F-9204-CFA9E68D5BDA}" type="presParOf" srcId="{0DC823BF-3ED0-4D9E-9CC2-9F01AE6E0C56}" destId="{8B746316-FAFB-476D-9A6B-CA81C205669B}" srcOrd="0" destOrd="0" presId="urn:microsoft.com/office/officeart/2018/2/layout/IconVerticalSolidList"/>
    <dgm:cxn modelId="{7FAE714F-4313-427D-86C1-B4CF4A2E66B1}" type="presParOf" srcId="{0DC823BF-3ED0-4D9E-9CC2-9F01AE6E0C56}" destId="{D1FF2A20-936C-4A18-8A54-347D8AE3C9C6}" srcOrd="1" destOrd="0" presId="urn:microsoft.com/office/officeart/2018/2/layout/IconVerticalSolidList"/>
    <dgm:cxn modelId="{F1492E79-BCA4-4EDF-B583-A4560EFC686E}" type="presParOf" srcId="{0DC823BF-3ED0-4D9E-9CC2-9F01AE6E0C56}" destId="{F7B62C53-D81C-41AA-A935-825710F80F15}" srcOrd="2" destOrd="0" presId="urn:microsoft.com/office/officeart/2018/2/layout/IconVerticalSolidList"/>
    <dgm:cxn modelId="{721A0FA2-B616-44FB-9275-7F1E08E3A5D0}" type="presParOf" srcId="{0DC823BF-3ED0-4D9E-9CC2-9F01AE6E0C56}" destId="{C203D66B-19EB-4B6A-8F6E-65B79D8DB7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DE3F7A-18BF-4F25-AF2A-5EACC08BF5A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E94D1D-9AC4-4BF4-A52F-5A17085518A9}">
      <dgm:prSet/>
      <dgm:spPr/>
      <dgm:t>
        <a:bodyPr/>
        <a:lstStyle/>
        <a:p>
          <a:pPr rtl="0"/>
          <a:r>
            <a:rPr lang="pl-PL" b="1"/>
            <a:t>Koncepcja </a:t>
          </a:r>
          <a:r>
            <a:rPr lang="pl-PL" b="1">
              <a:latin typeface="Aptos Display" panose="02110004020202020204"/>
            </a:rPr>
            <a:t>projektu</a:t>
          </a:r>
          <a:br>
            <a:rPr lang="pl-PL" b="1">
              <a:latin typeface="Aptos Display" panose="02110004020202020204"/>
            </a:rPr>
          </a:br>
          <a:r>
            <a:rPr lang="pl-PL">
              <a:latin typeface="Aptos Display" panose="02110004020202020204"/>
            </a:rPr>
            <a:t>Pierwszy</a:t>
          </a:r>
          <a:r>
            <a:rPr lang="pl-PL"/>
            <a:t> etap obejmuje zrozumienie celu projektu oraz identyfikację potrzeb i oczekiwań klienta lub użytkownika końcowego.</a:t>
          </a:r>
          <a:endParaRPr lang="en-US"/>
        </a:p>
      </dgm:t>
    </dgm:pt>
    <dgm:pt modelId="{ECBE05B7-2248-4C41-8DD9-34AC5124AB79}" type="parTrans" cxnId="{41867F3C-056D-4655-87BF-C03BA47B66B4}">
      <dgm:prSet/>
      <dgm:spPr/>
      <dgm:t>
        <a:bodyPr/>
        <a:lstStyle/>
        <a:p>
          <a:endParaRPr lang="en-US"/>
        </a:p>
      </dgm:t>
    </dgm:pt>
    <dgm:pt modelId="{A36A18C7-472C-423D-8230-0697D30FBE68}" type="sibTrans" cxnId="{41867F3C-056D-4655-87BF-C03BA47B66B4}">
      <dgm:prSet/>
      <dgm:spPr/>
      <dgm:t>
        <a:bodyPr/>
        <a:lstStyle/>
        <a:p>
          <a:endParaRPr lang="en-US"/>
        </a:p>
      </dgm:t>
    </dgm:pt>
    <dgm:pt modelId="{E44AE8A4-2AEF-44E6-ABD3-C36C7F9BFE02}">
      <dgm:prSet/>
      <dgm:spPr/>
      <dgm:t>
        <a:bodyPr/>
        <a:lstStyle/>
        <a:p>
          <a:pPr rtl="0"/>
          <a:r>
            <a:rPr lang="pl-PL" b="1"/>
            <a:t>Zbieranie </a:t>
          </a:r>
          <a:r>
            <a:rPr lang="pl-PL" b="1">
              <a:latin typeface="Aptos Display" panose="02110004020202020204"/>
            </a:rPr>
            <a:t>danych</a:t>
          </a:r>
          <a:br>
            <a:rPr lang="pl-PL" b="1">
              <a:latin typeface="Aptos Display" panose="02110004020202020204"/>
            </a:rPr>
          </a:br>
          <a:r>
            <a:rPr lang="pl-PL">
              <a:latin typeface="Aptos Display" panose="02110004020202020204"/>
            </a:rPr>
            <a:t>W</a:t>
          </a:r>
          <a:r>
            <a:rPr lang="pl-PL"/>
            <a:t> tym etapie zbiera się dane niezbędne do budowy modelu predykcyjnego. Dane te mogą obejmować informacje o nieruchomościach, takie jak lokalizacja, powierzchnia</a:t>
          </a:r>
          <a:r>
            <a:rPr lang="pl-PL">
              <a:latin typeface="Aptos Display" panose="02110004020202020204"/>
            </a:rPr>
            <a:t>,</a:t>
          </a:r>
          <a:r>
            <a:rPr lang="pl-PL"/>
            <a:t> a także dane z </a:t>
          </a:r>
          <a:r>
            <a:rPr lang="pl-PL" b="0">
              <a:latin typeface="Arial"/>
              <a:cs typeface="Arial"/>
            </a:rPr>
            <a:t>rynku</a:t>
          </a:r>
          <a:endParaRPr lang="en-US" b="0">
            <a:latin typeface="Aptos Display" panose="02110004020202020204"/>
            <a:cs typeface="Arial"/>
          </a:endParaRPr>
        </a:p>
      </dgm:t>
    </dgm:pt>
    <dgm:pt modelId="{2275A694-3C1A-4086-88B3-2170540C371B}" type="parTrans" cxnId="{7AC2C35A-BF68-4145-AA2A-525911FDA774}">
      <dgm:prSet/>
      <dgm:spPr/>
      <dgm:t>
        <a:bodyPr/>
        <a:lstStyle/>
        <a:p>
          <a:endParaRPr lang="en-US"/>
        </a:p>
      </dgm:t>
    </dgm:pt>
    <dgm:pt modelId="{EF295A2F-7A1D-4284-B70F-7E29F6D872ED}" type="sibTrans" cxnId="{7AC2C35A-BF68-4145-AA2A-525911FDA774}">
      <dgm:prSet/>
      <dgm:spPr/>
      <dgm:t>
        <a:bodyPr/>
        <a:lstStyle/>
        <a:p>
          <a:endParaRPr lang="en-US"/>
        </a:p>
      </dgm:t>
    </dgm:pt>
    <dgm:pt modelId="{DF6198DD-50BD-407A-BBAF-EA7C990D2127}">
      <dgm:prSet phldr="0"/>
      <dgm:spPr/>
      <dgm:t>
        <a:bodyPr/>
        <a:lstStyle/>
        <a:p>
          <a:pPr rtl="0"/>
          <a:r>
            <a:rPr lang="pl-PL" b="1"/>
            <a:t>Budowa </a:t>
          </a:r>
          <a:r>
            <a:rPr lang="pl-PL" b="1">
              <a:latin typeface="Aptos Display" panose="02110004020202020204"/>
            </a:rPr>
            <a:t>modelu</a:t>
          </a:r>
          <a:br>
            <a:rPr lang="pl-PL" b="1">
              <a:latin typeface="Aptos Display" panose="02110004020202020204"/>
            </a:rPr>
          </a:br>
          <a:r>
            <a:rPr lang="pl-PL">
              <a:latin typeface="Aptos Display" panose="02110004020202020204"/>
            </a:rPr>
            <a:t>Na</a:t>
          </a:r>
          <a:r>
            <a:rPr lang="pl-PL"/>
            <a:t> podstawie przetworzonych danych buduje się model predykcyjny. </a:t>
          </a:r>
          <a:r>
            <a:rPr lang="pl-PL">
              <a:latin typeface="Aptos Display" panose="02110004020202020204"/>
            </a:rPr>
            <a:t>W naszym przypadku są to</a:t>
          </a:r>
          <a:r>
            <a:rPr lang="pl-PL"/>
            <a:t> drzewa decyzyjne</a:t>
          </a:r>
          <a:r>
            <a:rPr lang="pl-PL">
              <a:latin typeface="Aptos Display" panose="02110004020202020204"/>
            </a:rPr>
            <a:t>.</a:t>
          </a:r>
          <a:endParaRPr lang="pl-PL"/>
        </a:p>
      </dgm:t>
    </dgm:pt>
    <dgm:pt modelId="{05F58390-25B1-4D5D-AD58-95E4E7430043}" type="parTrans" cxnId="{7558B3F0-C956-4CAA-8DA2-381F7BEEF613}">
      <dgm:prSet/>
      <dgm:spPr/>
      <dgm:t>
        <a:bodyPr/>
        <a:lstStyle/>
        <a:p>
          <a:endParaRPr lang="en-US"/>
        </a:p>
      </dgm:t>
    </dgm:pt>
    <dgm:pt modelId="{55659F39-2BB6-4426-9270-59B24FE60A34}" type="sibTrans" cxnId="{7558B3F0-C956-4CAA-8DA2-381F7BEEF613}">
      <dgm:prSet/>
      <dgm:spPr/>
      <dgm:t>
        <a:bodyPr/>
        <a:lstStyle/>
        <a:p>
          <a:endParaRPr lang="en-US"/>
        </a:p>
      </dgm:t>
    </dgm:pt>
    <dgm:pt modelId="{C436C41E-BA65-499D-8239-2D4EF2BD2848}">
      <dgm:prSet/>
      <dgm:spPr/>
      <dgm:t>
        <a:bodyPr/>
        <a:lstStyle/>
        <a:p>
          <a:pPr rtl="0"/>
          <a:r>
            <a:rPr lang="pl-PL" b="1"/>
            <a:t>Ewaluacja modelu</a:t>
          </a:r>
          <a:br>
            <a:rPr lang="pl-PL" b="1">
              <a:latin typeface="Aptos Display" panose="02110004020202020204"/>
            </a:rPr>
          </a:br>
          <a:r>
            <a:rPr lang="pl-PL"/>
            <a:t>Po zbudowaniu modelu konieczne jest jego przetestowanie i ocena wydajności.</a:t>
          </a:r>
          <a:endParaRPr lang="en-US"/>
        </a:p>
      </dgm:t>
    </dgm:pt>
    <dgm:pt modelId="{DFBA0AE1-C6DE-40D4-87B7-AC832F000B1D}" type="parTrans" cxnId="{F2948FED-04DC-48B8-AD8B-9A159B1E9816}">
      <dgm:prSet/>
      <dgm:spPr/>
      <dgm:t>
        <a:bodyPr/>
        <a:lstStyle/>
        <a:p>
          <a:endParaRPr lang="en-US"/>
        </a:p>
      </dgm:t>
    </dgm:pt>
    <dgm:pt modelId="{B027F546-1DD0-4B53-B5CA-9757015F64F3}" type="sibTrans" cxnId="{F2948FED-04DC-48B8-AD8B-9A159B1E9816}">
      <dgm:prSet/>
      <dgm:spPr/>
      <dgm:t>
        <a:bodyPr/>
        <a:lstStyle/>
        <a:p>
          <a:endParaRPr lang="en-US"/>
        </a:p>
      </dgm:t>
    </dgm:pt>
    <dgm:pt modelId="{077EA7DF-F458-4E7F-BEED-E2FFA1268A37}">
      <dgm:prSet/>
      <dgm:spPr/>
      <dgm:t>
        <a:bodyPr/>
        <a:lstStyle/>
        <a:p>
          <a:pPr rtl="0"/>
          <a:r>
            <a:rPr lang="pl-PL" b="1"/>
            <a:t>Wdrożenie </a:t>
          </a:r>
          <a:r>
            <a:rPr lang="pl-PL" b="1">
              <a:latin typeface="Aptos Display" panose="02110004020202020204"/>
            </a:rPr>
            <a:t>modelu</a:t>
          </a:r>
          <a:br>
            <a:rPr lang="pl-PL" b="1">
              <a:latin typeface="Aptos Display" panose="02110004020202020204"/>
            </a:rPr>
          </a:br>
          <a:r>
            <a:rPr lang="pl-PL">
              <a:latin typeface="Aptos Display" panose="02110004020202020204"/>
            </a:rPr>
            <a:t>Po</a:t>
          </a:r>
          <a:r>
            <a:rPr lang="pl-PL"/>
            <a:t> udanej ewaluacji modelu można przejść do jego wdrożenia.</a:t>
          </a:r>
          <a:endParaRPr lang="en-US"/>
        </a:p>
      </dgm:t>
    </dgm:pt>
    <dgm:pt modelId="{3E9197DA-1C81-41BA-BC2A-515C7DD7CAB0}" type="parTrans" cxnId="{9F07DD95-5525-49E2-93B1-998C29F61996}">
      <dgm:prSet/>
      <dgm:spPr/>
      <dgm:t>
        <a:bodyPr/>
        <a:lstStyle/>
        <a:p>
          <a:endParaRPr lang="en-US"/>
        </a:p>
      </dgm:t>
    </dgm:pt>
    <dgm:pt modelId="{10E05194-91AD-42AC-A847-4E697AEF30F7}" type="sibTrans" cxnId="{9F07DD95-5525-49E2-93B1-998C29F61996}">
      <dgm:prSet/>
      <dgm:spPr/>
      <dgm:t>
        <a:bodyPr/>
        <a:lstStyle/>
        <a:p>
          <a:endParaRPr lang="en-US"/>
        </a:p>
      </dgm:t>
    </dgm:pt>
    <dgm:pt modelId="{36684A73-32F4-4DF9-A848-DDBD393C18C7}">
      <dgm:prSet phldr="0"/>
      <dgm:spPr/>
      <dgm:t>
        <a:bodyPr/>
        <a:lstStyle/>
        <a:p>
          <a:r>
            <a:rPr lang="pl-PL" b="1">
              <a:latin typeface="Arial"/>
              <a:cs typeface="Arial"/>
            </a:rPr>
            <a:t>Przetwarzanie danych</a:t>
          </a:r>
          <a:br>
            <a:rPr lang="pl-PL" b="1">
              <a:latin typeface="Arial"/>
              <a:cs typeface="Arial"/>
            </a:rPr>
          </a:br>
          <a:r>
            <a:rPr lang="pl-PL">
              <a:latin typeface="Arial"/>
              <a:cs typeface="Arial"/>
            </a:rPr>
            <a:t>Po zebraniu danych konieczne jest ich przetworzenie i oczyszczenie. Może to obejmować usuwanie wartości odstających, uzupełnianie brakujących danych oraz normalizację lub standaryzację danych.</a:t>
          </a:r>
          <a:endParaRPr lang="pl-PL"/>
        </a:p>
      </dgm:t>
    </dgm:pt>
    <dgm:pt modelId="{FEF72194-9901-455B-9C5F-7939FC36DEFC}" type="parTrans" cxnId="{8B67818D-8B5C-4E5B-98EF-4F8BB15FD1ED}">
      <dgm:prSet/>
      <dgm:spPr/>
    </dgm:pt>
    <dgm:pt modelId="{7AF3ED78-29C8-4400-B761-F096986566C8}" type="sibTrans" cxnId="{8B67818D-8B5C-4E5B-98EF-4F8BB15FD1ED}">
      <dgm:prSet/>
      <dgm:spPr/>
      <dgm:t>
        <a:bodyPr/>
        <a:lstStyle/>
        <a:p>
          <a:endParaRPr lang="pl-PL"/>
        </a:p>
      </dgm:t>
    </dgm:pt>
    <dgm:pt modelId="{32E3C0E2-C276-4F06-9681-B5CDE7F8A2AB}">
      <dgm:prSet phldr="0"/>
      <dgm:spPr/>
      <dgm:t>
        <a:bodyPr/>
        <a:lstStyle/>
        <a:p>
          <a:pPr rtl="0"/>
          <a:r>
            <a:rPr lang="pl-PL" b="1"/>
            <a:t>Utrzymanie i aktualizacja</a:t>
          </a:r>
          <a:br>
            <a:rPr lang="pl-PL" b="1">
              <a:latin typeface="Aptos Display" panose="02110004020202020204"/>
            </a:rPr>
          </a:br>
          <a:r>
            <a:rPr lang="pl-PL"/>
            <a:t>Model predykcyjny wymaga stałego monitorowania i aktualizacji, aby zapewnić jego skuteczność w dłuższej perspektywie czasowej.</a:t>
          </a:r>
          <a:endParaRPr lang="pl-PL">
            <a:latin typeface="Aptos Display" panose="02110004020202020204"/>
          </a:endParaRPr>
        </a:p>
      </dgm:t>
    </dgm:pt>
    <dgm:pt modelId="{97944DB6-8706-4B68-9738-2005AD532E47}" type="parTrans" cxnId="{99FCA6FC-B31E-450C-BAEC-D8E8DB94AC96}">
      <dgm:prSet/>
      <dgm:spPr/>
    </dgm:pt>
    <dgm:pt modelId="{541E43C5-509E-4294-852F-E494C9A4276B}" type="sibTrans" cxnId="{99FCA6FC-B31E-450C-BAEC-D8E8DB94AC96}">
      <dgm:prSet/>
      <dgm:spPr/>
      <dgm:t>
        <a:bodyPr/>
        <a:lstStyle/>
        <a:p>
          <a:endParaRPr lang="pl-PL"/>
        </a:p>
      </dgm:t>
    </dgm:pt>
    <dgm:pt modelId="{A75DB751-23F6-49B2-95FC-935AEC1C2BB3}" type="pres">
      <dgm:prSet presAssocID="{50DE3F7A-18BF-4F25-AF2A-5EACC08BF5AA}" presName="diagram" presStyleCnt="0">
        <dgm:presLayoutVars>
          <dgm:dir/>
          <dgm:resizeHandles val="exact"/>
        </dgm:presLayoutVars>
      </dgm:prSet>
      <dgm:spPr/>
    </dgm:pt>
    <dgm:pt modelId="{5A5B95B4-0D2D-4A3F-BEB9-FB53DE22D5E0}" type="pres">
      <dgm:prSet presAssocID="{97E94D1D-9AC4-4BF4-A52F-5A17085518A9}" presName="node" presStyleLbl="node1" presStyleIdx="0" presStyleCnt="7">
        <dgm:presLayoutVars>
          <dgm:bulletEnabled val="1"/>
        </dgm:presLayoutVars>
      </dgm:prSet>
      <dgm:spPr/>
    </dgm:pt>
    <dgm:pt modelId="{EF397B43-360B-46C6-A0D2-FCABA19B2BA4}" type="pres">
      <dgm:prSet presAssocID="{A36A18C7-472C-423D-8230-0697D30FBE68}" presName="sibTrans" presStyleCnt="0"/>
      <dgm:spPr/>
    </dgm:pt>
    <dgm:pt modelId="{A74F6EB3-D372-400A-B815-E7A07164D964}" type="pres">
      <dgm:prSet presAssocID="{E44AE8A4-2AEF-44E6-ABD3-C36C7F9BFE02}" presName="node" presStyleLbl="node1" presStyleIdx="1" presStyleCnt="7">
        <dgm:presLayoutVars>
          <dgm:bulletEnabled val="1"/>
        </dgm:presLayoutVars>
      </dgm:prSet>
      <dgm:spPr/>
    </dgm:pt>
    <dgm:pt modelId="{4D6182B3-9EC1-42D8-8D56-F1050A253112}" type="pres">
      <dgm:prSet presAssocID="{EF295A2F-7A1D-4284-B70F-7E29F6D872ED}" presName="sibTrans" presStyleCnt="0"/>
      <dgm:spPr/>
    </dgm:pt>
    <dgm:pt modelId="{AF583196-A8E4-4C52-8452-8EFAC709196C}" type="pres">
      <dgm:prSet presAssocID="{36684A73-32F4-4DF9-A848-DDBD393C18C7}" presName="node" presStyleLbl="node1" presStyleIdx="2" presStyleCnt="7">
        <dgm:presLayoutVars>
          <dgm:bulletEnabled val="1"/>
        </dgm:presLayoutVars>
      </dgm:prSet>
      <dgm:spPr/>
    </dgm:pt>
    <dgm:pt modelId="{A42F3ADC-79A1-41CF-96C9-09B6A919968E}" type="pres">
      <dgm:prSet presAssocID="{7AF3ED78-29C8-4400-B761-F096986566C8}" presName="sibTrans" presStyleCnt="0"/>
      <dgm:spPr/>
    </dgm:pt>
    <dgm:pt modelId="{A2D3B021-2443-4A0C-BC0F-922B4044504A}" type="pres">
      <dgm:prSet presAssocID="{DF6198DD-50BD-407A-BBAF-EA7C990D2127}" presName="node" presStyleLbl="node1" presStyleIdx="3" presStyleCnt="7">
        <dgm:presLayoutVars>
          <dgm:bulletEnabled val="1"/>
        </dgm:presLayoutVars>
      </dgm:prSet>
      <dgm:spPr/>
    </dgm:pt>
    <dgm:pt modelId="{B1CB0B60-14CD-45C2-B887-42CEA1ABB43B}" type="pres">
      <dgm:prSet presAssocID="{55659F39-2BB6-4426-9270-59B24FE60A34}" presName="sibTrans" presStyleCnt="0"/>
      <dgm:spPr/>
    </dgm:pt>
    <dgm:pt modelId="{11588E1F-5207-4E3A-9B53-BA806493EA97}" type="pres">
      <dgm:prSet presAssocID="{C436C41E-BA65-499D-8239-2D4EF2BD2848}" presName="node" presStyleLbl="node1" presStyleIdx="4" presStyleCnt="7">
        <dgm:presLayoutVars>
          <dgm:bulletEnabled val="1"/>
        </dgm:presLayoutVars>
      </dgm:prSet>
      <dgm:spPr/>
    </dgm:pt>
    <dgm:pt modelId="{B6DA7401-A620-4E8F-8803-8D5DB5D2ECF5}" type="pres">
      <dgm:prSet presAssocID="{B027F546-1DD0-4B53-B5CA-9757015F64F3}" presName="sibTrans" presStyleCnt="0"/>
      <dgm:spPr/>
    </dgm:pt>
    <dgm:pt modelId="{72A38FEB-9F31-4146-ADAC-80F2F06DE078}" type="pres">
      <dgm:prSet presAssocID="{077EA7DF-F458-4E7F-BEED-E2FFA1268A37}" presName="node" presStyleLbl="node1" presStyleIdx="5" presStyleCnt="7">
        <dgm:presLayoutVars>
          <dgm:bulletEnabled val="1"/>
        </dgm:presLayoutVars>
      </dgm:prSet>
      <dgm:spPr/>
    </dgm:pt>
    <dgm:pt modelId="{D2EDFC36-5660-475E-BECE-3070C9E10C68}" type="pres">
      <dgm:prSet presAssocID="{10E05194-91AD-42AC-A847-4E697AEF30F7}" presName="sibTrans" presStyleCnt="0"/>
      <dgm:spPr/>
    </dgm:pt>
    <dgm:pt modelId="{EDFF27F0-C64D-4ADD-8350-7F6FE8A40F64}" type="pres">
      <dgm:prSet presAssocID="{32E3C0E2-C276-4F06-9681-B5CDE7F8A2AB}" presName="node" presStyleLbl="node1" presStyleIdx="6" presStyleCnt="7">
        <dgm:presLayoutVars>
          <dgm:bulletEnabled val="1"/>
        </dgm:presLayoutVars>
      </dgm:prSet>
      <dgm:spPr/>
    </dgm:pt>
  </dgm:ptLst>
  <dgm:cxnLst>
    <dgm:cxn modelId="{8C5AD60D-58B6-40A9-8EE1-BF770A722CBC}" type="presOf" srcId="{C436C41E-BA65-499D-8239-2D4EF2BD2848}" destId="{11588E1F-5207-4E3A-9B53-BA806493EA97}" srcOrd="0" destOrd="0" presId="urn:microsoft.com/office/officeart/2005/8/layout/default"/>
    <dgm:cxn modelId="{416E7229-FDDA-4385-8EFE-EE08EBE4A8CC}" type="presOf" srcId="{36684A73-32F4-4DF9-A848-DDBD393C18C7}" destId="{AF583196-A8E4-4C52-8452-8EFAC709196C}" srcOrd="0" destOrd="0" presId="urn:microsoft.com/office/officeart/2005/8/layout/default"/>
    <dgm:cxn modelId="{70801A36-9606-47CE-9856-C0A592BF7E7C}" type="presOf" srcId="{E44AE8A4-2AEF-44E6-ABD3-C36C7F9BFE02}" destId="{A74F6EB3-D372-400A-B815-E7A07164D964}" srcOrd="0" destOrd="0" presId="urn:microsoft.com/office/officeart/2005/8/layout/default"/>
    <dgm:cxn modelId="{41867F3C-056D-4655-87BF-C03BA47B66B4}" srcId="{50DE3F7A-18BF-4F25-AF2A-5EACC08BF5AA}" destId="{97E94D1D-9AC4-4BF4-A52F-5A17085518A9}" srcOrd="0" destOrd="0" parTransId="{ECBE05B7-2248-4C41-8DD9-34AC5124AB79}" sibTransId="{A36A18C7-472C-423D-8230-0697D30FBE68}"/>
    <dgm:cxn modelId="{F299985E-9D00-4053-B944-F5FFC26BAAE6}" type="presOf" srcId="{97E94D1D-9AC4-4BF4-A52F-5A17085518A9}" destId="{5A5B95B4-0D2D-4A3F-BEB9-FB53DE22D5E0}" srcOrd="0" destOrd="0" presId="urn:microsoft.com/office/officeart/2005/8/layout/default"/>
    <dgm:cxn modelId="{7AC2C35A-BF68-4145-AA2A-525911FDA774}" srcId="{50DE3F7A-18BF-4F25-AF2A-5EACC08BF5AA}" destId="{E44AE8A4-2AEF-44E6-ABD3-C36C7F9BFE02}" srcOrd="1" destOrd="0" parTransId="{2275A694-3C1A-4086-88B3-2170540C371B}" sibTransId="{EF295A2F-7A1D-4284-B70F-7E29F6D872ED}"/>
    <dgm:cxn modelId="{8B67818D-8B5C-4E5B-98EF-4F8BB15FD1ED}" srcId="{50DE3F7A-18BF-4F25-AF2A-5EACC08BF5AA}" destId="{36684A73-32F4-4DF9-A848-DDBD393C18C7}" srcOrd="2" destOrd="0" parTransId="{FEF72194-9901-455B-9C5F-7939FC36DEFC}" sibTransId="{7AF3ED78-29C8-4400-B761-F096986566C8}"/>
    <dgm:cxn modelId="{9F07DD95-5525-49E2-93B1-998C29F61996}" srcId="{50DE3F7A-18BF-4F25-AF2A-5EACC08BF5AA}" destId="{077EA7DF-F458-4E7F-BEED-E2FFA1268A37}" srcOrd="5" destOrd="0" parTransId="{3E9197DA-1C81-41BA-BC2A-515C7DD7CAB0}" sibTransId="{10E05194-91AD-42AC-A847-4E697AEF30F7}"/>
    <dgm:cxn modelId="{EBFA8BC1-8191-4E7E-A6E6-1FB498BD8B18}" type="presOf" srcId="{32E3C0E2-C276-4F06-9681-B5CDE7F8A2AB}" destId="{EDFF27F0-C64D-4ADD-8350-7F6FE8A40F64}" srcOrd="0" destOrd="0" presId="urn:microsoft.com/office/officeart/2005/8/layout/default"/>
    <dgm:cxn modelId="{BF3F6DC7-DDF3-4270-AD28-409B5381748A}" type="presOf" srcId="{DF6198DD-50BD-407A-BBAF-EA7C990D2127}" destId="{A2D3B021-2443-4A0C-BC0F-922B4044504A}" srcOrd="0" destOrd="0" presId="urn:microsoft.com/office/officeart/2005/8/layout/default"/>
    <dgm:cxn modelId="{92CDA8DB-BA7B-4AB3-BDB9-40C1B0EF7B84}" type="presOf" srcId="{077EA7DF-F458-4E7F-BEED-E2FFA1268A37}" destId="{72A38FEB-9F31-4146-ADAC-80F2F06DE078}" srcOrd="0" destOrd="0" presId="urn:microsoft.com/office/officeart/2005/8/layout/default"/>
    <dgm:cxn modelId="{07DC14E2-4F49-4593-BDBC-C106D4DFFC9D}" type="presOf" srcId="{50DE3F7A-18BF-4F25-AF2A-5EACC08BF5AA}" destId="{A75DB751-23F6-49B2-95FC-935AEC1C2BB3}" srcOrd="0" destOrd="0" presId="urn:microsoft.com/office/officeart/2005/8/layout/default"/>
    <dgm:cxn modelId="{F2948FED-04DC-48B8-AD8B-9A159B1E9816}" srcId="{50DE3F7A-18BF-4F25-AF2A-5EACC08BF5AA}" destId="{C436C41E-BA65-499D-8239-2D4EF2BD2848}" srcOrd="4" destOrd="0" parTransId="{DFBA0AE1-C6DE-40D4-87B7-AC832F000B1D}" sibTransId="{B027F546-1DD0-4B53-B5CA-9757015F64F3}"/>
    <dgm:cxn modelId="{7558B3F0-C956-4CAA-8DA2-381F7BEEF613}" srcId="{50DE3F7A-18BF-4F25-AF2A-5EACC08BF5AA}" destId="{DF6198DD-50BD-407A-BBAF-EA7C990D2127}" srcOrd="3" destOrd="0" parTransId="{05F58390-25B1-4D5D-AD58-95E4E7430043}" sibTransId="{55659F39-2BB6-4426-9270-59B24FE60A34}"/>
    <dgm:cxn modelId="{99FCA6FC-B31E-450C-BAEC-D8E8DB94AC96}" srcId="{50DE3F7A-18BF-4F25-AF2A-5EACC08BF5AA}" destId="{32E3C0E2-C276-4F06-9681-B5CDE7F8A2AB}" srcOrd="6" destOrd="0" parTransId="{97944DB6-8706-4B68-9738-2005AD532E47}" sibTransId="{541E43C5-509E-4294-852F-E494C9A4276B}"/>
    <dgm:cxn modelId="{140AC768-1F5D-4CEA-88A4-BDE862D93246}" type="presParOf" srcId="{A75DB751-23F6-49B2-95FC-935AEC1C2BB3}" destId="{5A5B95B4-0D2D-4A3F-BEB9-FB53DE22D5E0}" srcOrd="0" destOrd="0" presId="urn:microsoft.com/office/officeart/2005/8/layout/default"/>
    <dgm:cxn modelId="{367FCA94-48D9-410A-9BE7-DF5245F86AC8}" type="presParOf" srcId="{A75DB751-23F6-49B2-95FC-935AEC1C2BB3}" destId="{EF397B43-360B-46C6-A0D2-FCABA19B2BA4}" srcOrd="1" destOrd="0" presId="urn:microsoft.com/office/officeart/2005/8/layout/default"/>
    <dgm:cxn modelId="{9972D191-EED2-49AC-BE89-232CE48386F5}" type="presParOf" srcId="{A75DB751-23F6-49B2-95FC-935AEC1C2BB3}" destId="{A74F6EB3-D372-400A-B815-E7A07164D964}" srcOrd="2" destOrd="0" presId="urn:microsoft.com/office/officeart/2005/8/layout/default"/>
    <dgm:cxn modelId="{E4CCAE7E-E97F-4748-9D72-0F89B50A3BE1}" type="presParOf" srcId="{A75DB751-23F6-49B2-95FC-935AEC1C2BB3}" destId="{4D6182B3-9EC1-42D8-8D56-F1050A253112}" srcOrd="3" destOrd="0" presId="urn:microsoft.com/office/officeart/2005/8/layout/default"/>
    <dgm:cxn modelId="{B91AC217-05CE-4C28-BDB9-59323CB79BA6}" type="presParOf" srcId="{A75DB751-23F6-49B2-95FC-935AEC1C2BB3}" destId="{AF583196-A8E4-4C52-8452-8EFAC709196C}" srcOrd="4" destOrd="0" presId="urn:microsoft.com/office/officeart/2005/8/layout/default"/>
    <dgm:cxn modelId="{9995A31C-70F6-4D04-89DF-7085879F49F4}" type="presParOf" srcId="{A75DB751-23F6-49B2-95FC-935AEC1C2BB3}" destId="{A42F3ADC-79A1-41CF-96C9-09B6A919968E}" srcOrd="5" destOrd="0" presId="urn:microsoft.com/office/officeart/2005/8/layout/default"/>
    <dgm:cxn modelId="{52F8F019-06AA-4032-962C-63B188AC95FC}" type="presParOf" srcId="{A75DB751-23F6-49B2-95FC-935AEC1C2BB3}" destId="{A2D3B021-2443-4A0C-BC0F-922B4044504A}" srcOrd="6" destOrd="0" presId="urn:microsoft.com/office/officeart/2005/8/layout/default"/>
    <dgm:cxn modelId="{47410251-9D6B-49C7-85C0-F2FD7F6FE7C7}" type="presParOf" srcId="{A75DB751-23F6-49B2-95FC-935AEC1C2BB3}" destId="{B1CB0B60-14CD-45C2-B887-42CEA1ABB43B}" srcOrd="7" destOrd="0" presId="urn:microsoft.com/office/officeart/2005/8/layout/default"/>
    <dgm:cxn modelId="{FA414348-3485-4E71-857D-252AC9323239}" type="presParOf" srcId="{A75DB751-23F6-49B2-95FC-935AEC1C2BB3}" destId="{11588E1F-5207-4E3A-9B53-BA806493EA97}" srcOrd="8" destOrd="0" presId="urn:microsoft.com/office/officeart/2005/8/layout/default"/>
    <dgm:cxn modelId="{8ED21B78-0274-4673-A35B-692012DC1DA7}" type="presParOf" srcId="{A75DB751-23F6-49B2-95FC-935AEC1C2BB3}" destId="{B6DA7401-A620-4E8F-8803-8D5DB5D2ECF5}" srcOrd="9" destOrd="0" presId="urn:microsoft.com/office/officeart/2005/8/layout/default"/>
    <dgm:cxn modelId="{4E0F5B64-0D43-495B-80A7-48DD39B2640B}" type="presParOf" srcId="{A75DB751-23F6-49B2-95FC-935AEC1C2BB3}" destId="{72A38FEB-9F31-4146-ADAC-80F2F06DE078}" srcOrd="10" destOrd="0" presId="urn:microsoft.com/office/officeart/2005/8/layout/default"/>
    <dgm:cxn modelId="{7DADD1C9-2C8B-403F-8386-2CE050731504}" type="presParOf" srcId="{A75DB751-23F6-49B2-95FC-935AEC1C2BB3}" destId="{D2EDFC36-5660-475E-BECE-3070C9E10C68}" srcOrd="11" destOrd="0" presId="urn:microsoft.com/office/officeart/2005/8/layout/default"/>
    <dgm:cxn modelId="{AA2DAAE1-10D9-4501-B9F6-F7FB149803BD}" type="presParOf" srcId="{A75DB751-23F6-49B2-95FC-935AEC1C2BB3}" destId="{EDFF27F0-C64D-4ADD-8350-7F6FE8A40F6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08C8AC-FC79-479A-B569-1ADF079CD6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D5045DDD-9D2E-466B-AE54-4AD108CF3C47}">
      <dgm:prSet/>
      <dgm:spPr/>
      <dgm:t>
        <a:bodyPr/>
        <a:lstStyle/>
        <a:p>
          <a:pPr>
            <a:defRPr cap="all"/>
          </a:pPr>
          <a:r>
            <a:rPr lang="pl-PL"/>
            <a:t>Eksport modelu</a:t>
          </a:r>
          <a:r>
            <a:rPr lang="pl-PL">
              <a:latin typeface="Aptos Display" panose="02110004020202020204"/>
            </a:rPr>
            <a:t> predykcyjnego</a:t>
          </a:r>
          <a:r>
            <a:rPr lang="pl-PL"/>
            <a:t> do formatu PMML.</a:t>
          </a:r>
          <a:endParaRPr lang="en-US"/>
        </a:p>
      </dgm:t>
    </dgm:pt>
    <dgm:pt modelId="{49D274C2-DCF1-4FEB-B7D8-5B0AF0AFA752}" type="parTrans" cxnId="{EB059B33-70D4-4633-8E90-5E203004DD91}">
      <dgm:prSet/>
      <dgm:spPr/>
      <dgm:t>
        <a:bodyPr/>
        <a:lstStyle/>
        <a:p>
          <a:endParaRPr lang="en-US"/>
        </a:p>
      </dgm:t>
    </dgm:pt>
    <dgm:pt modelId="{F7F5B243-4AFA-47DF-8760-4B9FDE44AF09}" type="sibTrans" cxnId="{EB059B33-70D4-4633-8E90-5E203004DD91}">
      <dgm:prSet/>
      <dgm:spPr/>
      <dgm:t>
        <a:bodyPr/>
        <a:lstStyle/>
        <a:p>
          <a:endParaRPr lang="en-US"/>
        </a:p>
      </dgm:t>
    </dgm:pt>
    <dgm:pt modelId="{6EA06005-90F5-4358-8FE9-10AB30500566}">
      <dgm:prSet/>
      <dgm:spPr/>
      <dgm:t>
        <a:bodyPr/>
        <a:lstStyle/>
        <a:p>
          <a:pPr>
            <a:defRPr cap="all"/>
          </a:pPr>
          <a:r>
            <a:rPr lang="pl-PL"/>
            <a:t>Utworzenie projektu Spring </a:t>
          </a:r>
          <a:r>
            <a:rPr lang="pl-PL" err="1"/>
            <a:t>Boot</a:t>
          </a:r>
          <a:r>
            <a:rPr lang="pl-PL"/>
            <a:t>.</a:t>
          </a:r>
          <a:endParaRPr lang="en-US"/>
        </a:p>
      </dgm:t>
    </dgm:pt>
    <dgm:pt modelId="{FEC80071-A042-4220-88EF-AB8682D0F5D6}" type="parTrans" cxnId="{4773C702-8C13-4654-9231-5D14FDBBEFC0}">
      <dgm:prSet/>
      <dgm:spPr/>
      <dgm:t>
        <a:bodyPr/>
        <a:lstStyle/>
        <a:p>
          <a:endParaRPr lang="en-US"/>
        </a:p>
      </dgm:t>
    </dgm:pt>
    <dgm:pt modelId="{A93C6516-D44C-4EA5-88A6-87DDEF80747F}" type="sibTrans" cxnId="{4773C702-8C13-4654-9231-5D14FDBBEFC0}">
      <dgm:prSet/>
      <dgm:spPr/>
      <dgm:t>
        <a:bodyPr/>
        <a:lstStyle/>
        <a:p>
          <a:endParaRPr lang="en-US"/>
        </a:p>
      </dgm:t>
    </dgm:pt>
    <dgm:pt modelId="{8C87502F-1FC7-448F-A149-D21E5FBBE364}">
      <dgm:prSet/>
      <dgm:spPr/>
      <dgm:t>
        <a:bodyPr/>
        <a:lstStyle/>
        <a:p>
          <a:pPr>
            <a:defRPr cap="all"/>
          </a:pPr>
          <a:r>
            <a:rPr lang="pl-PL"/>
            <a:t>Implementacja modelu za pomocą biblioteki </a:t>
          </a:r>
          <a:r>
            <a:rPr lang="pl-PL">
              <a:latin typeface="Aptos Display" panose="02110004020202020204"/>
            </a:rPr>
            <a:t>zewnętrznej</a:t>
          </a:r>
          <a:r>
            <a:rPr lang="pl-PL"/>
            <a:t>.</a:t>
          </a:r>
          <a:endParaRPr lang="en-US"/>
        </a:p>
      </dgm:t>
    </dgm:pt>
    <dgm:pt modelId="{C564C4B3-E410-40A4-94BF-F9FBF6251980}" type="parTrans" cxnId="{9EA75761-6BDB-4C01-A84B-02BABF765952}">
      <dgm:prSet/>
      <dgm:spPr/>
      <dgm:t>
        <a:bodyPr/>
        <a:lstStyle/>
        <a:p>
          <a:endParaRPr lang="en-US"/>
        </a:p>
      </dgm:t>
    </dgm:pt>
    <dgm:pt modelId="{F1C37474-2350-4EDB-A6A7-0EA462F79252}" type="sibTrans" cxnId="{9EA75761-6BDB-4C01-A84B-02BABF765952}">
      <dgm:prSet/>
      <dgm:spPr/>
      <dgm:t>
        <a:bodyPr/>
        <a:lstStyle/>
        <a:p>
          <a:endParaRPr lang="en-US"/>
        </a:p>
      </dgm:t>
    </dgm:pt>
    <dgm:pt modelId="{B2EC062D-94F1-4814-90DA-1F6271348828}">
      <dgm:prSet/>
      <dgm:spPr/>
      <dgm:t>
        <a:bodyPr/>
        <a:lstStyle/>
        <a:p>
          <a:pPr>
            <a:defRPr cap="all"/>
          </a:pPr>
          <a:r>
            <a:rPr lang="pl-PL"/>
            <a:t>Komunikacja z </a:t>
          </a:r>
          <a:r>
            <a:rPr lang="pl-PL">
              <a:latin typeface="Aptos Display" panose="02110004020202020204"/>
            </a:rPr>
            <a:t>użytkownikiem za</a:t>
          </a:r>
          <a:r>
            <a:rPr lang="pl-PL"/>
            <a:t> pomocą interfejsu </a:t>
          </a:r>
          <a:r>
            <a:rPr lang="pl-PL">
              <a:latin typeface="Aptos Display" panose="02110004020202020204"/>
            </a:rPr>
            <a:t>Controllera typu REST</a:t>
          </a:r>
          <a:endParaRPr lang="en-US"/>
        </a:p>
      </dgm:t>
    </dgm:pt>
    <dgm:pt modelId="{A15930DC-CC3C-4107-9636-2943FD352994}" type="parTrans" cxnId="{2F0A6149-C975-4569-85CE-DF8ED3F2359A}">
      <dgm:prSet/>
      <dgm:spPr/>
      <dgm:t>
        <a:bodyPr/>
        <a:lstStyle/>
        <a:p>
          <a:endParaRPr lang="en-US"/>
        </a:p>
      </dgm:t>
    </dgm:pt>
    <dgm:pt modelId="{9D1FCECE-60D0-4BEF-B550-C2FB51EAD042}" type="sibTrans" cxnId="{2F0A6149-C975-4569-85CE-DF8ED3F2359A}">
      <dgm:prSet/>
      <dgm:spPr/>
      <dgm:t>
        <a:bodyPr/>
        <a:lstStyle/>
        <a:p>
          <a:endParaRPr lang="en-US"/>
        </a:p>
      </dgm:t>
    </dgm:pt>
    <dgm:pt modelId="{38A2B427-8567-4465-80AB-A6F0F4AC708C}">
      <dgm:prSet/>
      <dgm:spPr/>
      <dgm:t>
        <a:bodyPr/>
        <a:lstStyle/>
        <a:p>
          <a:pPr>
            <a:defRPr cap="all"/>
          </a:pPr>
          <a:r>
            <a:rPr lang="pl-PL"/>
            <a:t>Użycie obiektów transferu danych (DTO) w przypadku większej ilości parametrów użytkownika.</a:t>
          </a:r>
          <a:endParaRPr lang="en-US"/>
        </a:p>
      </dgm:t>
    </dgm:pt>
    <dgm:pt modelId="{29A5AC76-16FC-4874-8BF7-85C8E0D7F1AB}" type="parTrans" cxnId="{8492CF9A-9D3D-4B69-AC57-BB9EA2F861AC}">
      <dgm:prSet/>
      <dgm:spPr/>
      <dgm:t>
        <a:bodyPr/>
        <a:lstStyle/>
        <a:p>
          <a:endParaRPr lang="en-US"/>
        </a:p>
      </dgm:t>
    </dgm:pt>
    <dgm:pt modelId="{41927ED9-6717-4433-BB13-7E5A8D062564}" type="sibTrans" cxnId="{8492CF9A-9D3D-4B69-AC57-BB9EA2F861AC}">
      <dgm:prSet/>
      <dgm:spPr/>
      <dgm:t>
        <a:bodyPr/>
        <a:lstStyle/>
        <a:p>
          <a:endParaRPr lang="en-US"/>
        </a:p>
      </dgm:t>
    </dgm:pt>
    <dgm:pt modelId="{E296731F-82C1-456B-AAB7-CF310DD378A5}" type="pres">
      <dgm:prSet presAssocID="{1608C8AC-FC79-479A-B569-1ADF079CD6AE}" presName="root" presStyleCnt="0">
        <dgm:presLayoutVars>
          <dgm:dir/>
          <dgm:resizeHandles val="exact"/>
        </dgm:presLayoutVars>
      </dgm:prSet>
      <dgm:spPr/>
    </dgm:pt>
    <dgm:pt modelId="{A052D96E-AD50-4F58-8B4F-F8AB244C8EDD}" type="pres">
      <dgm:prSet presAssocID="{D5045DDD-9D2E-466B-AE54-4AD108CF3C47}" presName="compNode" presStyleCnt="0"/>
      <dgm:spPr/>
    </dgm:pt>
    <dgm:pt modelId="{868B356D-EB44-478F-9A1A-43E1A6AA8E9E}" type="pres">
      <dgm:prSet presAssocID="{D5045DDD-9D2E-466B-AE54-4AD108CF3C47}" presName="iconBgRect" presStyleLbl="bgShp" presStyleIdx="0" presStyleCnt="5"/>
      <dgm:spPr/>
    </dgm:pt>
    <dgm:pt modelId="{C2BCEA1E-DEB8-4F1C-9136-02D4CB49EBAF}" type="pres">
      <dgm:prSet presAssocID="{D5045DDD-9D2E-466B-AE54-4AD108CF3C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iszczarka"/>
        </a:ext>
      </dgm:extLst>
    </dgm:pt>
    <dgm:pt modelId="{3ECBB6BF-9C8C-46AA-A664-52EF0F4E6AD6}" type="pres">
      <dgm:prSet presAssocID="{D5045DDD-9D2E-466B-AE54-4AD108CF3C47}" presName="spaceRect" presStyleCnt="0"/>
      <dgm:spPr/>
    </dgm:pt>
    <dgm:pt modelId="{5D9158F1-DE42-4C0A-BD48-B6A1DA9AA1DE}" type="pres">
      <dgm:prSet presAssocID="{D5045DDD-9D2E-466B-AE54-4AD108CF3C47}" presName="textRect" presStyleLbl="revTx" presStyleIdx="0" presStyleCnt="5">
        <dgm:presLayoutVars>
          <dgm:chMax val="1"/>
          <dgm:chPref val="1"/>
        </dgm:presLayoutVars>
      </dgm:prSet>
      <dgm:spPr/>
    </dgm:pt>
    <dgm:pt modelId="{20B7E18F-1016-4297-BC76-5653F4B5B34B}" type="pres">
      <dgm:prSet presAssocID="{F7F5B243-4AFA-47DF-8760-4B9FDE44AF09}" presName="sibTrans" presStyleCnt="0"/>
      <dgm:spPr/>
    </dgm:pt>
    <dgm:pt modelId="{31363876-A2FB-43CA-8582-032B170FEEFE}" type="pres">
      <dgm:prSet presAssocID="{6EA06005-90F5-4358-8FE9-10AB30500566}" presName="compNode" presStyleCnt="0"/>
      <dgm:spPr/>
    </dgm:pt>
    <dgm:pt modelId="{1969E487-62D9-4A55-8C3D-5A6F0749CDDD}" type="pres">
      <dgm:prSet presAssocID="{6EA06005-90F5-4358-8FE9-10AB30500566}" presName="iconBgRect" presStyleLbl="bgShp" presStyleIdx="1" presStyleCnt="5"/>
      <dgm:spPr/>
    </dgm:pt>
    <dgm:pt modelId="{3BF7380A-799C-4B65-86BC-1CBCA7748D9E}" type="pres">
      <dgm:prSet presAssocID="{6EA06005-90F5-4358-8FE9-10AB3050056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4DC55B1-F9AD-4F22-9D3F-528D8C7C79CD}" type="pres">
      <dgm:prSet presAssocID="{6EA06005-90F5-4358-8FE9-10AB30500566}" presName="spaceRect" presStyleCnt="0"/>
      <dgm:spPr/>
    </dgm:pt>
    <dgm:pt modelId="{4F5A03B6-AD5D-40C1-915C-800C09C1EDC4}" type="pres">
      <dgm:prSet presAssocID="{6EA06005-90F5-4358-8FE9-10AB30500566}" presName="textRect" presStyleLbl="revTx" presStyleIdx="1" presStyleCnt="5">
        <dgm:presLayoutVars>
          <dgm:chMax val="1"/>
          <dgm:chPref val="1"/>
        </dgm:presLayoutVars>
      </dgm:prSet>
      <dgm:spPr/>
    </dgm:pt>
    <dgm:pt modelId="{0EE21678-5A65-4E66-8E97-678BA6B4BD26}" type="pres">
      <dgm:prSet presAssocID="{A93C6516-D44C-4EA5-88A6-87DDEF80747F}" presName="sibTrans" presStyleCnt="0"/>
      <dgm:spPr/>
    </dgm:pt>
    <dgm:pt modelId="{A3EFB4D1-3860-4DEA-8935-D14E3C0703CB}" type="pres">
      <dgm:prSet presAssocID="{8C87502F-1FC7-448F-A149-D21E5FBBE364}" presName="compNode" presStyleCnt="0"/>
      <dgm:spPr/>
    </dgm:pt>
    <dgm:pt modelId="{BC88C50A-46E3-4898-A8F2-DE96F9B3D32E}" type="pres">
      <dgm:prSet presAssocID="{8C87502F-1FC7-448F-A149-D21E5FBBE364}" presName="iconBgRect" presStyleLbl="bgShp" presStyleIdx="2" presStyleCnt="5"/>
      <dgm:spPr/>
    </dgm:pt>
    <dgm:pt modelId="{AEB43DFF-C090-45E3-A4CA-1E072E0B2576}" type="pres">
      <dgm:prSet presAssocID="{8C87502F-1FC7-448F-A149-D21E5FBBE36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060A5AE-14E9-4FA5-98D4-B7104C9B17BD}" type="pres">
      <dgm:prSet presAssocID="{8C87502F-1FC7-448F-A149-D21E5FBBE364}" presName="spaceRect" presStyleCnt="0"/>
      <dgm:spPr/>
    </dgm:pt>
    <dgm:pt modelId="{CF27A67D-C67E-4D7D-84C8-B490A8AF08E4}" type="pres">
      <dgm:prSet presAssocID="{8C87502F-1FC7-448F-A149-D21E5FBBE364}" presName="textRect" presStyleLbl="revTx" presStyleIdx="2" presStyleCnt="5">
        <dgm:presLayoutVars>
          <dgm:chMax val="1"/>
          <dgm:chPref val="1"/>
        </dgm:presLayoutVars>
      </dgm:prSet>
      <dgm:spPr/>
    </dgm:pt>
    <dgm:pt modelId="{43694389-4F75-479A-A617-6ED3E0080E69}" type="pres">
      <dgm:prSet presAssocID="{F1C37474-2350-4EDB-A6A7-0EA462F79252}" presName="sibTrans" presStyleCnt="0"/>
      <dgm:spPr/>
    </dgm:pt>
    <dgm:pt modelId="{FAE8824D-DB57-47C0-9BC9-B82E364F9FAB}" type="pres">
      <dgm:prSet presAssocID="{B2EC062D-94F1-4814-90DA-1F6271348828}" presName="compNode" presStyleCnt="0"/>
      <dgm:spPr/>
    </dgm:pt>
    <dgm:pt modelId="{21D017AA-D74D-40B2-8FCC-55296A604702}" type="pres">
      <dgm:prSet presAssocID="{B2EC062D-94F1-4814-90DA-1F6271348828}" presName="iconBgRect" presStyleLbl="bgShp" presStyleIdx="3" presStyleCnt="5"/>
      <dgm:spPr/>
    </dgm:pt>
    <dgm:pt modelId="{D9F2B417-BA8C-40EC-B111-539D72480E64}" type="pres">
      <dgm:prSet presAssocID="{B2EC062D-94F1-4814-90DA-1F62713488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zat"/>
        </a:ext>
      </dgm:extLst>
    </dgm:pt>
    <dgm:pt modelId="{47744D3D-BA09-42D1-B674-4838DAB476C4}" type="pres">
      <dgm:prSet presAssocID="{B2EC062D-94F1-4814-90DA-1F6271348828}" presName="spaceRect" presStyleCnt="0"/>
      <dgm:spPr/>
    </dgm:pt>
    <dgm:pt modelId="{6C33FDE8-EEE8-47CA-B4F0-021F9D0F239F}" type="pres">
      <dgm:prSet presAssocID="{B2EC062D-94F1-4814-90DA-1F6271348828}" presName="textRect" presStyleLbl="revTx" presStyleIdx="3" presStyleCnt="5">
        <dgm:presLayoutVars>
          <dgm:chMax val="1"/>
          <dgm:chPref val="1"/>
        </dgm:presLayoutVars>
      </dgm:prSet>
      <dgm:spPr/>
    </dgm:pt>
    <dgm:pt modelId="{F8DF6FC2-165A-45A2-9A8A-1BCE60A60941}" type="pres">
      <dgm:prSet presAssocID="{9D1FCECE-60D0-4BEF-B550-C2FB51EAD042}" presName="sibTrans" presStyleCnt="0"/>
      <dgm:spPr/>
    </dgm:pt>
    <dgm:pt modelId="{3EADF6A5-1757-48BB-B20D-8BC1FBE131BE}" type="pres">
      <dgm:prSet presAssocID="{38A2B427-8567-4465-80AB-A6F0F4AC708C}" presName="compNode" presStyleCnt="0"/>
      <dgm:spPr/>
    </dgm:pt>
    <dgm:pt modelId="{4A2A276F-9C18-4F64-92E3-9ECC3A93736C}" type="pres">
      <dgm:prSet presAssocID="{38A2B427-8567-4465-80AB-A6F0F4AC708C}" presName="iconBgRect" presStyleLbl="bgShp" presStyleIdx="4" presStyleCnt="5"/>
      <dgm:spPr/>
    </dgm:pt>
    <dgm:pt modelId="{F06B4B62-4B60-4472-860F-1983D916AA66}" type="pres">
      <dgm:prSet presAssocID="{38A2B427-8567-4465-80AB-A6F0F4AC7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emat blokowy"/>
        </a:ext>
      </dgm:extLst>
    </dgm:pt>
    <dgm:pt modelId="{00FA4047-A603-4B37-9B8D-B3501D0F8A3B}" type="pres">
      <dgm:prSet presAssocID="{38A2B427-8567-4465-80AB-A6F0F4AC708C}" presName="spaceRect" presStyleCnt="0"/>
      <dgm:spPr/>
    </dgm:pt>
    <dgm:pt modelId="{2B0F4985-0F35-49A7-B884-297A9348A1E3}" type="pres">
      <dgm:prSet presAssocID="{38A2B427-8567-4465-80AB-A6F0F4AC7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73C702-8C13-4654-9231-5D14FDBBEFC0}" srcId="{1608C8AC-FC79-479A-B569-1ADF079CD6AE}" destId="{6EA06005-90F5-4358-8FE9-10AB30500566}" srcOrd="1" destOrd="0" parTransId="{FEC80071-A042-4220-88EF-AB8682D0F5D6}" sibTransId="{A93C6516-D44C-4EA5-88A6-87DDEF80747F}"/>
    <dgm:cxn modelId="{D146B215-EA4B-47DF-8BAF-CD1B3FB227F8}" type="presOf" srcId="{1608C8AC-FC79-479A-B569-1ADF079CD6AE}" destId="{E296731F-82C1-456B-AAB7-CF310DD378A5}" srcOrd="0" destOrd="0" presId="urn:microsoft.com/office/officeart/2018/5/layout/IconCircleLabelList"/>
    <dgm:cxn modelId="{0B73F326-5778-4AA2-AD34-F49F604EA1D7}" type="presOf" srcId="{38A2B427-8567-4465-80AB-A6F0F4AC708C}" destId="{2B0F4985-0F35-49A7-B884-297A9348A1E3}" srcOrd="0" destOrd="0" presId="urn:microsoft.com/office/officeart/2018/5/layout/IconCircleLabelList"/>
    <dgm:cxn modelId="{EB059B33-70D4-4633-8E90-5E203004DD91}" srcId="{1608C8AC-FC79-479A-B569-1ADF079CD6AE}" destId="{D5045DDD-9D2E-466B-AE54-4AD108CF3C47}" srcOrd="0" destOrd="0" parTransId="{49D274C2-DCF1-4FEB-B7D8-5B0AF0AFA752}" sibTransId="{F7F5B243-4AFA-47DF-8760-4B9FDE44AF09}"/>
    <dgm:cxn modelId="{9EA75761-6BDB-4C01-A84B-02BABF765952}" srcId="{1608C8AC-FC79-479A-B569-1ADF079CD6AE}" destId="{8C87502F-1FC7-448F-A149-D21E5FBBE364}" srcOrd="2" destOrd="0" parTransId="{C564C4B3-E410-40A4-94BF-F9FBF6251980}" sibTransId="{F1C37474-2350-4EDB-A6A7-0EA462F79252}"/>
    <dgm:cxn modelId="{97439267-5C10-4E50-932A-1EB1D490C31A}" type="presOf" srcId="{8C87502F-1FC7-448F-A149-D21E5FBBE364}" destId="{CF27A67D-C67E-4D7D-84C8-B490A8AF08E4}" srcOrd="0" destOrd="0" presId="urn:microsoft.com/office/officeart/2018/5/layout/IconCircleLabelList"/>
    <dgm:cxn modelId="{2F0A6149-C975-4569-85CE-DF8ED3F2359A}" srcId="{1608C8AC-FC79-479A-B569-1ADF079CD6AE}" destId="{B2EC062D-94F1-4814-90DA-1F6271348828}" srcOrd="3" destOrd="0" parTransId="{A15930DC-CC3C-4107-9636-2943FD352994}" sibTransId="{9D1FCECE-60D0-4BEF-B550-C2FB51EAD042}"/>
    <dgm:cxn modelId="{8C8E0371-699B-4D66-8EDD-1BD5AD6D9FEA}" type="presOf" srcId="{D5045DDD-9D2E-466B-AE54-4AD108CF3C47}" destId="{5D9158F1-DE42-4C0A-BD48-B6A1DA9AA1DE}" srcOrd="0" destOrd="0" presId="urn:microsoft.com/office/officeart/2018/5/layout/IconCircleLabelList"/>
    <dgm:cxn modelId="{A2C1C67E-FF7C-4750-9301-27CAA8E18E29}" type="presOf" srcId="{B2EC062D-94F1-4814-90DA-1F6271348828}" destId="{6C33FDE8-EEE8-47CA-B4F0-021F9D0F239F}" srcOrd="0" destOrd="0" presId="urn:microsoft.com/office/officeart/2018/5/layout/IconCircleLabelList"/>
    <dgm:cxn modelId="{630F309A-B8C3-40BF-AA79-9DC56240952E}" type="presOf" srcId="{6EA06005-90F5-4358-8FE9-10AB30500566}" destId="{4F5A03B6-AD5D-40C1-915C-800C09C1EDC4}" srcOrd="0" destOrd="0" presId="urn:microsoft.com/office/officeart/2018/5/layout/IconCircleLabelList"/>
    <dgm:cxn modelId="{8492CF9A-9D3D-4B69-AC57-BB9EA2F861AC}" srcId="{1608C8AC-FC79-479A-B569-1ADF079CD6AE}" destId="{38A2B427-8567-4465-80AB-A6F0F4AC708C}" srcOrd="4" destOrd="0" parTransId="{29A5AC76-16FC-4874-8BF7-85C8E0D7F1AB}" sibTransId="{41927ED9-6717-4433-BB13-7E5A8D062564}"/>
    <dgm:cxn modelId="{B426D9D8-5B91-467D-9A5D-5F02C35C4833}" type="presParOf" srcId="{E296731F-82C1-456B-AAB7-CF310DD378A5}" destId="{A052D96E-AD50-4F58-8B4F-F8AB244C8EDD}" srcOrd="0" destOrd="0" presId="urn:microsoft.com/office/officeart/2018/5/layout/IconCircleLabelList"/>
    <dgm:cxn modelId="{036061BF-31B6-4580-A657-0D7B3D7EF616}" type="presParOf" srcId="{A052D96E-AD50-4F58-8B4F-F8AB244C8EDD}" destId="{868B356D-EB44-478F-9A1A-43E1A6AA8E9E}" srcOrd="0" destOrd="0" presId="urn:microsoft.com/office/officeart/2018/5/layout/IconCircleLabelList"/>
    <dgm:cxn modelId="{09B2F08A-790D-48FD-95FD-80A22E9AE0AC}" type="presParOf" srcId="{A052D96E-AD50-4F58-8B4F-F8AB244C8EDD}" destId="{C2BCEA1E-DEB8-4F1C-9136-02D4CB49EBAF}" srcOrd="1" destOrd="0" presId="urn:microsoft.com/office/officeart/2018/5/layout/IconCircleLabelList"/>
    <dgm:cxn modelId="{8D907DB8-6AF4-4DD4-ACC3-D52749736E3F}" type="presParOf" srcId="{A052D96E-AD50-4F58-8B4F-F8AB244C8EDD}" destId="{3ECBB6BF-9C8C-46AA-A664-52EF0F4E6AD6}" srcOrd="2" destOrd="0" presId="urn:microsoft.com/office/officeart/2018/5/layout/IconCircleLabelList"/>
    <dgm:cxn modelId="{CFA0A29D-EE9F-4D8A-A021-7AD4D2D99CD8}" type="presParOf" srcId="{A052D96E-AD50-4F58-8B4F-F8AB244C8EDD}" destId="{5D9158F1-DE42-4C0A-BD48-B6A1DA9AA1DE}" srcOrd="3" destOrd="0" presId="urn:microsoft.com/office/officeart/2018/5/layout/IconCircleLabelList"/>
    <dgm:cxn modelId="{CC1B0EAF-6B93-4AC9-8147-5E4B822BABF4}" type="presParOf" srcId="{E296731F-82C1-456B-AAB7-CF310DD378A5}" destId="{20B7E18F-1016-4297-BC76-5653F4B5B34B}" srcOrd="1" destOrd="0" presId="urn:microsoft.com/office/officeart/2018/5/layout/IconCircleLabelList"/>
    <dgm:cxn modelId="{4144351B-F67A-425F-8D71-5EEB7E69444F}" type="presParOf" srcId="{E296731F-82C1-456B-AAB7-CF310DD378A5}" destId="{31363876-A2FB-43CA-8582-032B170FEEFE}" srcOrd="2" destOrd="0" presId="urn:microsoft.com/office/officeart/2018/5/layout/IconCircleLabelList"/>
    <dgm:cxn modelId="{311ACBBA-2842-45B9-BC40-CD0516481DB3}" type="presParOf" srcId="{31363876-A2FB-43CA-8582-032B170FEEFE}" destId="{1969E487-62D9-4A55-8C3D-5A6F0749CDDD}" srcOrd="0" destOrd="0" presId="urn:microsoft.com/office/officeart/2018/5/layout/IconCircleLabelList"/>
    <dgm:cxn modelId="{383EA7BE-926D-4064-BFA6-C9A3187EADD5}" type="presParOf" srcId="{31363876-A2FB-43CA-8582-032B170FEEFE}" destId="{3BF7380A-799C-4B65-86BC-1CBCA7748D9E}" srcOrd="1" destOrd="0" presId="urn:microsoft.com/office/officeart/2018/5/layout/IconCircleLabelList"/>
    <dgm:cxn modelId="{83D688E4-E9A1-498B-BD7D-D2B8B6E3608A}" type="presParOf" srcId="{31363876-A2FB-43CA-8582-032B170FEEFE}" destId="{F4DC55B1-F9AD-4F22-9D3F-528D8C7C79CD}" srcOrd="2" destOrd="0" presId="urn:microsoft.com/office/officeart/2018/5/layout/IconCircleLabelList"/>
    <dgm:cxn modelId="{F8E2266D-10D6-4F00-A615-7E35286D45D9}" type="presParOf" srcId="{31363876-A2FB-43CA-8582-032B170FEEFE}" destId="{4F5A03B6-AD5D-40C1-915C-800C09C1EDC4}" srcOrd="3" destOrd="0" presId="urn:microsoft.com/office/officeart/2018/5/layout/IconCircleLabelList"/>
    <dgm:cxn modelId="{D7D9B657-D85F-46EC-AA09-F16534879BA3}" type="presParOf" srcId="{E296731F-82C1-456B-AAB7-CF310DD378A5}" destId="{0EE21678-5A65-4E66-8E97-678BA6B4BD26}" srcOrd="3" destOrd="0" presId="urn:microsoft.com/office/officeart/2018/5/layout/IconCircleLabelList"/>
    <dgm:cxn modelId="{BB6EA891-056F-43C1-B598-070A653F73DC}" type="presParOf" srcId="{E296731F-82C1-456B-AAB7-CF310DD378A5}" destId="{A3EFB4D1-3860-4DEA-8935-D14E3C0703CB}" srcOrd="4" destOrd="0" presId="urn:microsoft.com/office/officeart/2018/5/layout/IconCircleLabelList"/>
    <dgm:cxn modelId="{5AD07A52-AA65-469E-A063-06F54F2D16D1}" type="presParOf" srcId="{A3EFB4D1-3860-4DEA-8935-D14E3C0703CB}" destId="{BC88C50A-46E3-4898-A8F2-DE96F9B3D32E}" srcOrd="0" destOrd="0" presId="urn:microsoft.com/office/officeart/2018/5/layout/IconCircleLabelList"/>
    <dgm:cxn modelId="{3B503861-84F1-4B58-9A7C-2E894EC0CE5E}" type="presParOf" srcId="{A3EFB4D1-3860-4DEA-8935-D14E3C0703CB}" destId="{AEB43DFF-C090-45E3-A4CA-1E072E0B2576}" srcOrd="1" destOrd="0" presId="urn:microsoft.com/office/officeart/2018/5/layout/IconCircleLabelList"/>
    <dgm:cxn modelId="{E97E3608-CC2E-4E26-911F-3EB7E03B40E3}" type="presParOf" srcId="{A3EFB4D1-3860-4DEA-8935-D14E3C0703CB}" destId="{D060A5AE-14E9-4FA5-98D4-B7104C9B17BD}" srcOrd="2" destOrd="0" presId="urn:microsoft.com/office/officeart/2018/5/layout/IconCircleLabelList"/>
    <dgm:cxn modelId="{C83CF2AB-9762-4A7F-9A88-AC647BE75DA6}" type="presParOf" srcId="{A3EFB4D1-3860-4DEA-8935-D14E3C0703CB}" destId="{CF27A67D-C67E-4D7D-84C8-B490A8AF08E4}" srcOrd="3" destOrd="0" presId="urn:microsoft.com/office/officeart/2018/5/layout/IconCircleLabelList"/>
    <dgm:cxn modelId="{ABEE6D19-FE98-46F6-8644-93026499AFE3}" type="presParOf" srcId="{E296731F-82C1-456B-AAB7-CF310DD378A5}" destId="{43694389-4F75-479A-A617-6ED3E0080E69}" srcOrd="5" destOrd="0" presId="urn:microsoft.com/office/officeart/2018/5/layout/IconCircleLabelList"/>
    <dgm:cxn modelId="{49C42D5E-8658-4A53-97AB-0674BFDC05B5}" type="presParOf" srcId="{E296731F-82C1-456B-AAB7-CF310DD378A5}" destId="{FAE8824D-DB57-47C0-9BC9-B82E364F9FAB}" srcOrd="6" destOrd="0" presId="urn:microsoft.com/office/officeart/2018/5/layout/IconCircleLabelList"/>
    <dgm:cxn modelId="{FD2E15F4-6B17-40B2-A630-07A265F975D1}" type="presParOf" srcId="{FAE8824D-DB57-47C0-9BC9-B82E364F9FAB}" destId="{21D017AA-D74D-40B2-8FCC-55296A604702}" srcOrd="0" destOrd="0" presId="urn:microsoft.com/office/officeart/2018/5/layout/IconCircleLabelList"/>
    <dgm:cxn modelId="{D017E78D-19C8-4A06-B64B-550C466C1EAC}" type="presParOf" srcId="{FAE8824D-DB57-47C0-9BC9-B82E364F9FAB}" destId="{D9F2B417-BA8C-40EC-B111-539D72480E64}" srcOrd="1" destOrd="0" presId="urn:microsoft.com/office/officeart/2018/5/layout/IconCircleLabelList"/>
    <dgm:cxn modelId="{9788DA3E-9C86-477B-83DB-05BECA15F080}" type="presParOf" srcId="{FAE8824D-DB57-47C0-9BC9-B82E364F9FAB}" destId="{47744D3D-BA09-42D1-B674-4838DAB476C4}" srcOrd="2" destOrd="0" presId="urn:microsoft.com/office/officeart/2018/5/layout/IconCircleLabelList"/>
    <dgm:cxn modelId="{3DBD0CD1-CAC3-445C-90EF-4F88EBE291FF}" type="presParOf" srcId="{FAE8824D-DB57-47C0-9BC9-B82E364F9FAB}" destId="{6C33FDE8-EEE8-47CA-B4F0-021F9D0F239F}" srcOrd="3" destOrd="0" presId="urn:microsoft.com/office/officeart/2018/5/layout/IconCircleLabelList"/>
    <dgm:cxn modelId="{A2B76576-7110-4EF6-92A9-08EF375C3A6F}" type="presParOf" srcId="{E296731F-82C1-456B-AAB7-CF310DD378A5}" destId="{F8DF6FC2-165A-45A2-9A8A-1BCE60A60941}" srcOrd="7" destOrd="0" presId="urn:microsoft.com/office/officeart/2018/5/layout/IconCircleLabelList"/>
    <dgm:cxn modelId="{C313466C-D600-4BE9-A2CA-D9FDB96B3E21}" type="presParOf" srcId="{E296731F-82C1-456B-AAB7-CF310DD378A5}" destId="{3EADF6A5-1757-48BB-B20D-8BC1FBE131BE}" srcOrd="8" destOrd="0" presId="urn:microsoft.com/office/officeart/2018/5/layout/IconCircleLabelList"/>
    <dgm:cxn modelId="{2665BC98-A24C-40E2-9AD5-1310C2C7676F}" type="presParOf" srcId="{3EADF6A5-1757-48BB-B20D-8BC1FBE131BE}" destId="{4A2A276F-9C18-4F64-92E3-9ECC3A93736C}" srcOrd="0" destOrd="0" presId="urn:microsoft.com/office/officeart/2018/5/layout/IconCircleLabelList"/>
    <dgm:cxn modelId="{98853AF8-A213-47FE-9B95-13B131B86C1D}" type="presParOf" srcId="{3EADF6A5-1757-48BB-B20D-8BC1FBE131BE}" destId="{F06B4B62-4B60-4472-860F-1983D916AA66}" srcOrd="1" destOrd="0" presId="urn:microsoft.com/office/officeart/2018/5/layout/IconCircleLabelList"/>
    <dgm:cxn modelId="{07209779-D15D-4C5B-8B1B-C7C93633ACA2}" type="presParOf" srcId="{3EADF6A5-1757-48BB-B20D-8BC1FBE131BE}" destId="{00FA4047-A603-4B37-9B8D-B3501D0F8A3B}" srcOrd="2" destOrd="0" presId="urn:microsoft.com/office/officeart/2018/5/layout/IconCircleLabelList"/>
    <dgm:cxn modelId="{88C7AD41-0AB5-429A-BAA8-DE9F9D884E2A}" type="presParOf" srcId="{3EADF6A5-1757-48BB-B20D-8BC1FBE131BE}" destId="{2B0F4985-0F35-49A7-B884-297A9348A1E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CF7BFB-3543-4D5B-A01C-BB16B4CE6BE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C8472C-5CF9-4026-BB86-0DD6AD2838E6}">
      <dgm:prSet phldr="0"/>
      <dgm:spPr/>
      <dgm:t>
        <a:bodyPr/>
        <a:lstStyle/>
        <a:p>
          <a:pPr rtl="0"/>
          <a:r>
            <a:rPr lang="pl-PL">
              <a:latin typeface="Aptos Display" panose="02110004020202020204"/>
            </a:rPr>
            <a:t>Wykorzystanie najświeższych danych z roku 2024</a:t>
          </a:r>
          <a:endParaRPr lang="en-US"/>
        </a:p>
      </dgm:t>
    </dgm:pt>
    <dgm:pt modelId="{768F3C70-41CF-494E-A550-2029049D87CE}" type="parTrans" cxnId="{020EE2C6-7A4D-45C5-AC83-AA22B2918FE4}">
      <dgm:prSet/>
      <dgm:spPr/>
      <dgm:t>
        <a:bodyPr/>
        <a:lstStyle/>
        <a:p>
          <a:endParaRPr lang="en-US"/>
        </a:p>
      </dgm:t>
    </dgm:pt>
    <dgm:pt modelId="{AB1AD367-B269-409D-AF3E-9ADAE2C71D58}" type="sibTrans" cxnId="{020EE2C6-7A4D-45C5-AC83-AA22B2918FE4}">
      <dgm:prSet/>
      <dgm:spPr/>
      <dgm:t>
        <a:bodyPr/>
        <a:lstStyle/>
        <a:p>
          <a:endParaRPr lang="en-US"/>
        </a:p>
      </dgm:t>
    </dgm:pt>
    <dgm:pt modelId="{BC98710F-A79C-4B0D-A8DF-A3FE6761BE84}">
      <dgm:prSet phldr="0"/>
      <dgm:spPr/>
      <dgm:t>
        <a:bodyPr/>
        <a:lstStyle/>
        <a:p>
          <a:pPr rtl="0"/>
          <a:r>
            <a:rPr lang="pl-PL">
              <a:latin typeface="Aptos Display" panose="02110004020202020204"/>
            </a:rPr>
            <a:t>Dane</a:t>
          </a:r>
        </a:p>
      </dgm:t>
    </dgm:pt>
    <dgm:pt modelId="{BCC3687D-B1BD-45AD-854A-6034B0CC4B46}" type="parTrans" cxnId="{4C8BB3A4-DE36-47F6-9A42-9B0E51A34FA3}">
      <dgm:prSet/>
      <dgm:spPr/>
    </dgm:pt>
    <dgm:pt modelId="{F6736A8A-9D5D-4D28-99AA-3F65FDD8D0EB}" type="sibTrans" cxnId="{4C8BB3A4-DE36-47F6-9A42-9B0E51A34FA3}">
      <dgm:prSet/>
      <dgm:spPr/>
    </dgm:pt>
    <dgm:pt modelId="{4EA3EC8B-7CA3-41A3-BD9D-C5BB90C3EE18}">
      <dgm:prSet phldr="0"/>
      <dgm:spPr/>
      <dgm:t>
        <a:bodyPr/>
        <a:lstStyle/>
        <a:p>
          <a:pPr rtl="0"/>
          <a:r>
            <a:rPr lang="pl-PL" b="0">
              <a:solidFill>
                <a:schemeClr val="accent2"/>
              </a:solidFill>
              <a:latin typeface="Aptos Display" panose="02110004020202020204"/>
            </a:rPr>
            <a:t>Miasto</a:t>
          </a:r>
          <a:r>
            <a:rPr lang="pl-PL" b="0">
              <a:latin typeface="Aptos Display" panose="02110004020202020204"/>
            </a:rPr>
            <a:t>, </a:t>
          </a:r>
          <a:r>
            <a:rPr lang="pl-PL" b="0">
              <a:solidFill>
                <a:schemeClr val="accent2"/>
              </a:solidFill>
              <a:latin typeface="Aptos Display" panose="02110004020202020204"/>
            </a:rPr>
            <a:t>Powierzchnia</a:t>
          </a:r>
          <a:r>
            <a:rPr lang="pl-PL" b="0">
              <a:latin typeface="Aptos Display" panose="02110004020202020204"/>
            </a:rPr>
            <a:t>, </a:t>
          </a:r>
          <a:r>
            <a:rPr lang="pl-PL" b="0">
              <a:solidFill>
                <a:schemeClr val="accent2"/>
              </a:solidFill>
              <a:latin typeface="Aptos Display" panose="02110004020202020204"/>
            </a:rPr>
            <a:t>Szerokość geo.</a:t>
          </a:r>
          <a:r>
            <a:rPr lang="pl-PL" b="0">
              <a:latin typeface="Aptos Display" panose="02110004020202020204"/>
            </a:rPr>
            <a:t>, </a:t>
          </a:r>
          <a:r>
            <a:rPr lang="pl-PL" b="0">
              <a:solidFill>
                <a:schemeClr val="accent2"/>
              </a:solidFill>
              <a:latin typeface="Aptos Display" panose="02110004020202020204"/>
            </a:rPr>
            <a:t>Długość geo.</a:t>
          </a:r>
          <a:r>
            <a:rPr lang="pl-PL" b="0">
              <a:latin typeface="Aptos Display" panose="02110004020202020204"/>
            </a:rPr>
            <a:t>, </a:t>
          </a:r>
          <a:r>
            <a:rPr lang="pl-PL" b="0">
              <a:solidFill>
                <a:schemeClr val="tx2">
                  <a:lumMod val="50000"/>
                  <a:lumOff val="50000"/>
                </a:schemeClr>
              </a:solidFill>
              <a:latin typeface="Aptos Display" panose="02110004020202020204"/>
            </a:rPr>
            <a:t>Odległość od centrum</a:t>
          </a:r>
          <a:r>
            <a:rPr lang="pl-PL" b="0">
              <a:latin typeface="Aptos Display" panose="02110004020202020204"/>
            </a:rPr>
            <a:t>, </a:t>
          </a:r>
          <a:r>
            <a:rPr lang="pl-PL" b="0">
              <a:solidFill>
                <a:schemeClr val="tx2">
                  <a:lumMod val="50000"/>
                  <a:lumOff val="50000"/>
                </a:schemeClr>
              </a:solidFill>
              <a:latin typeface="Aptos Display" panose="02110004020202020204"/>
            </a:rPr>
            <a:t>Liczba pokoi</a:t>
          </a:r>
          <a:r>
            <a:rPr lang="pl-PL" b="0">
              <a:latin typeface="Aptos Display" panose="02110004020202020204"/>
            </a:rPr>
            <a:t>, </a:t>
          </a:r>
          <a:r>
            <a:rPr lang="pl-PL" b="0">
              <a:solidFill>
                <a:schemeClr val="tx2">
                  <a:lumMod val="50000"/>
                  <a:lumOff val="50000"/>
                </a:schemeClr>
              </a:solidFill>
              <a:latin typeface="Aptos Display" panose="02110004020202020204"/>
            </a:rPr>
            <a:t>Liczba pięter budynku</a:t>
          </a:r>
          <a:r>
            <a:rPr lang="pl-PL" b="0">
              <a:latin typeface="Aptos Display" panose="02110004020202020204"/>
            </a:rPr>
            <a:t>, Liczba POI, Odległość od szkoły, Odległość od uczelni, Odległość od przedszkola, Odległość od poczty, Odległość od restauracji, Odległość od szpitala, Odległość od apteki</a:t>
          </a:r>
        </a:p>
      </dgm:t>
    </dgm:pt>
    <dgm:pt modelId="{0FED97B0-6590-4E3D-ABE8-EC2D21289720}" type="parTrans" cxnId="{97408D7B-1723-448E-B2B8-725FD9E068C1}">
      <dgm:prSet/>
      <dgm:spPr/>
    </dgm:pt>
    <dgm:pt modelId="{BDAD4496-C412-410F-A09D-4FA0F7C36072}" type="sibTrans" cxnId="{97408D7B-1723-448E-B2B8-725FD9E068C1}">
      <dgm:prSet/>
      <dgm:spPr/>
    </dgm:pt>
    <dgm:pt modelId="{65B3CD31-058A-4AAC-894C-C4FAAEBC4B2D}">
      <dgm:prSet phldr="0"/>
      <dgm:spPr/>
      <dgm:t>
        <a:bodyPr/>
        <a:lstStyle/>
        <a:p>
          <a:pPr rtl="0"/>
          <a:r>
            <a:rPr lang="pl-PL" b="0">
              <a:solidFill>
                <a:srgbClr val="444444"/>
              </a:solidFill>
              <a:latin typeface="Calibri"/>
              <a:ea typeface="Calibri"/>
              <a:cs typeface="Calibri"/>
            </a:rPr>
            <a:t>Model dla 4, 7 i 15 cech</a:t>
          </a:r>
          <a:endParaRPr lang="en-US" b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425ACED3-DA32-4385-BCB2-E58E8868A5B6}" type="parTrans" cxnId="{38E3A7BA-73C5-43DA-9853-FF7ABB18AB06}">
      <dgm:prSet/>
      <dgm:spPr/>
    </dgm:pt>
    <dgm:pt modelId="{0364E16A-2749-4AE4-A8C3-460DEFC7832F}" type="sibTrans" cxnId="{38E3A7BA-73C5-43DA-9853-FF7ABB18AB06}">
      <dgm:prSet/>
      <dgm:spPr/>
    </dgm:pt>
    <dgm:pt modelId="{7D87D330-FD8A-4CC3-B40F-60B886545CFD}">
      <dgm:prSet phldr="0"/>
      <dgm:spPr/>
      <dgm:t>
        <a:bodyPr/>
        <a:lstStyle/>
        <a:p>
          <a:r>
            <a:rPr lang="pl-PL" b="0">
              <a:solidFill>
                <a:srgbClr val="444444"/>
              </a:solidFill>
              <a:latin typeface="Calibri"/>
              <a:ea typeface="Calibri"/>
              <a:cs typeface="Calibri"/>
            </a:rPr>
            <a:t>Model elastyczny - uzupełnianie brakujących cech medianą</a:t>
          </a:r>
          <a:endParaRPr lang="en-US" b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5FBC7704-C457-43FC-B662-26478C38C84F}" type="parTrans" cxnId="{1D98B2F2-CB91-43A0-90CC-B128FBA517D2}">
      <dgm:prSet/>
      <dgm:spPr/>
    </dgm:pt>
    <dgm:pt modelId="{CB8906A5-A45E-48D2-8901-B4270D9774C5}" type="sibTrans" cxnId="{1D98B2F2-CB91-43A0-90CC-B128FBA517D2}">
      <dgm:prSet/>
      <dgm:spPr/>
    </dgm:pt>
    <dgm:pt modelId="{2D92D2AC-5036-4D43-840C-29C27B5E3F99}">
      <dgm:prSet phldr="0"/>
      <dgm:spPr/>
      <dgm:t>
        <a:bodyPr/>
        <a:lstStyle/>
        <a:p>
          <a:pPr rtl="0"/>
          <a:r>
            <a:rPr lang="pl-PL" b="0">
              <a:latin typeface="Aptos Display" panose="02110004020202020204"/>
            </a:rPr>
            <a:t>Dane z ofert sprzedaży mieszkania</a:t>
          </a:r>
        </a:p>
      </dgm:t>
    </dgm:pt>
    <dgm:pt modelId="{0AB521CB-AD12-4D4E-9EB7-D3FC369F217A}" type="parTrans" cxnId="{7C854C08-A949-49B2-839A-F07AC29B3B5B}">
      <dgm:prSet/>
      <dgm:spPr/>
    </dgm:pt>
    <dgm:pt modelId="{9B068306-8316-4AD4-ABF4-75288A1626D0}" type="sibTrans" cxnId="{7C854C08-A949-49B2-839A-F07AC29B3B5B}">
      <dgm:prSet/>
      <dgm:spPr/>
    </dgm:pt>
    <dgm:pt modelId="{55C415EE-D43F-4021-A8A3-8E25EACDD97B}" type="pres">
      <dgm:prSet presAssocID="{5FCF7BFB-3543-4D5B-A01C-BB16B4CE6BE6}" presName="linear" presStyleCnt="0">
        <dgm:presLayoutVars>
          <dgm:dir/>
          <dgm:animLvl val="lvl"/>
          <dgm:resizeHandles val="exact"/>
        </dgm:presLayoutVars>
      </dgm:prSet>
      <dgm:spPr/>
    </dgm:pt>
    <dgm:pt modelId="{6CD74D0C-750E-4480-83C1-657CA5AFFF13}" type="pres">
      <dgm:prSet presAssocID="{BC98710F-A79C-4B0D-A8DF-A3FE6761BE84}" presName="parentLin" presStyleCnt="0"/>
      <dgm:spPr/>
    </dgm:pt>
    <dgm:pt modelId="{C0967A4D-0794-404E-BDAD-1EC2498B0E07}" type="pres">
      <dgm:prSet presAssocID="{BC98710F-A79C-4B0D-A8DF-A3FE6761BE84}" presName="parentLeftMargin" presStyleLbl="node1" presStyleIdx="0" presStyleCnt="1"/>
      <dgm:spPr/>
    </dgm:pt>
    <dgm:pt modelId="{6BC6559D-C768-4BC5-A118-7DF2252DB4E6}" type="pres">
      <dgm:prSet presAssocID="{BC98710F-A79C-4B0D-A8DF-A3FE6761BE8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42E039B-5D00-4EA5-A9D3-8E26DCB0676E}" type="pres">
      <dgm:prSet presAssocID="{BC98710F-A79C-4B0D-A8DF-A3FE6761BE84}" presName="negativeSpace" presStyleCnt="0"/>
      <dgm:spPr/>
    </dgm:pt>
    <dgm:pt modelId="{53F2C5B0-472D-4E50-B8CD-906158458E2D}" type="pres">
      <dgm:prSet presAssocID="{BC98710F-A79C-4B0D-A8DF-A3FE6761BE8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6E05A02-481B-490D-B8C6-25081666F552}" type="presOf" srcId="{BC98710F-A79C-4B0D-A8DF-A3FE6761BE84}" destId="{6BC6559D-C768-4BC5-A118-7DF2252DB4E6}" srcOrd="1" destOrd="0" presId="urn:microsoft.com/office/officeart/2005/8/layout/list1"/>
    <dgm:cxn modelId="{7C854C08-A949-49B2-839A-F07AC29B3B5B}" srcId="{BC98710F-A79C-4B0D-A8DF-A3FE6761BE84}" destId="{2D92D2AC-5036-4D43-840C-29C27B5E3F99}" srcOrd="1" destOrd="0" parTransId="{0AB521CB-AD12-4D4E-9EB7-D3FC369F217A}" sibTransId="{9B068306-8316-4AD4-ABF4-75288A1626D0}"/>
    <dgm:cxn modelId="{529E5110-681B-4BFF-BE76-907CE45BF344}" type="presOf" srcId="{65B3CD31-058A-4AAC-894C-C4FAAEBC4B2D}" destId="{53F2C5B0-472D-4E50-B8CD-906158458E2D}" srcOrd="0" destOrd="3" presId="urn:microsoft.com/office/officeart/2005/8/layout/list1"/>
    <dgm:cxn modelId="{5CC5A215-A4A6-49D6-9A99-A45DFC2D1986}" type="presOf" srcId="{5FCF7BFB-3543-4D5B-A01C-BB16B4CE6BE6}" destId="{55C415EE-D43F-4021-A8A3-8E25EACDD97B}" srcOrd="0" destOrd="0" presId="urn:microsoft.com/office/officeart/2005/8/layout/list1"/>
    <dgm:cxn modelId="{05D5652C-D710-4E2F-96DF-3DB6CE7C4F24}" type="presOf" srcId="{4EA3EC8B-7CA3-41A3-BD9D-C5BB90C3EE18}" destId="{53F2C5B0-472D-4E50-B8CD-906158458E2D}" srcOrd="0" destOrd="2" presId="urn:microsoft.com/office/officeart/2005/8/layout/list1"/>
    <dgm:cxn modelId="{C129316D-E148-42E5-8314-55E11D3A8297}" type="presOf" srcId="{2D92D2AC-5036-4D43-840C-29C27B5E3F99}" destId="{53F2C5B0-472D-4E50-B8CD-906158458E2D}" srcOrd="0" destOrd="1" presId="urn:microsoft.com/office/officeart/2005/8/layout/list1"/>
    <dgm:cxn modelId="{97408D7B-1723-448E-B2B8-725FD9E068C1}" srcId="{BC98710F-A79C-4B0D-A8DF-A3FE6761BE84}" destId="{4EA3EC8B-7CA3-41A3-BD9D-C5BB90C3EE18}" srcOrd="2" destOrd="0" parTransId="{0FED97B0-6590-4E3D-ABE8-EC2D21289720}" sibTransId="{BDAD4496-C412-410F-A09D-4FA0F7C36072}"/>
    <dgm:cxn modelId="{C1139B96-FE62-4826-B215-050E2795C5BA}" type="presOf" srcId="{7D87D330-FD8A-4CC3-B40F-60B886545CFD}" destId="{53F2C5B0-472D-4E50-B8CD-906158458E2D}" srcOrd="0" destOrd="4" presId="urn:microsoft.com/office/officeart/2005/8/layout/list1"/>
    <dgm:cxn modelId="{4C8BB3A4-DE36-47F6-9A42-9B0E51A34FA3}" srcId="{5FCF7BFB-3543-4D5B-A01C-BB16B4CE6BE6}" destId="{BC98710F-A79C-4B0D-A8DF-A3FE6761BE84}" srcOrd="0" destOrd="0" parTransId="{BCC3687D-B1BD-45AD-854A-6034B0CC4B46}" sibTransId="{F6736A8A-9D5D-4D28-99AA-3F65FDD8D0EB}"/>
    <dgm:cxn modelId="{77F407A7-B0B6-418B-8409-4415A499C55B}" type="presOf" srcId="{BC98710F-A79C-4B0D-A8DF-A3FE6761BE84}" destId="{C0967A4D-0794-404E-BDAD-1EC2498B0E07}" srcOrd="0" destOrd="0" presId="urn:microsoft.com/office/officeart/2005/8/layout/list1"/>
    <dgm:cxn modelId="{38E3A7BA-73C5-43DA-9853-FF7ABB18AB06}" srcId="{BC98710F-A79C-4B0D-A8DF-A3FE6761BE84}" destId="{65B3CD31-058A-4AAC-894C-C4FAAEBC4B2D}" srcOrd="3" destOrd="0" parTransId="{425ACED3-DA32-4385-BCB2-E58E8868A5B6}" sibTransId="{0364E16A-2749-4AE4-A8C3-460DEFC7832F}"/>
    <dgm:cxn modelId="{020EE2C6-7A4D-45C5-AC83-AA22B2918FE4}" srcId="{BC98710F-A79C-4B0D-A8DF-A3FE6761BE84}" destId="{C6C8472C-5CF9-4026-BB86-0DD6AD2838E6}" srcOrd="0" destOrd="0" parTransId="{768F3C70-41CF-494E-A550-2029049D87CE}" sibTransId="{AB1AD367-B269-409D-AF3E-9ADAE2C71D58}"/>
    <dgm:cxn modelId="{2204A3F1-A33F-4499-8A54-66A0DBC836F3}" type="presOf" srcId="{C6C8472C-5CF9-4026-BB86-0DD6AD2838E6}" destId="{53F2C5B0-472D-4E50-B8CD-906158458E2D}" srcOrd="0" destOrd="0" presId="urn:microsoft.com/office/officeart/2005/8/layout/list1"/>
    <dgm:cxn modelId="{1D98B2F2-CB91-43A0-90CC-B128FBA517D2}" srcId="{BC98710F-A79C-4B0D-A8DF-A3FE6761BE84}" destId="{7D87D330-FD8A-4CC3-B40F-60B886545CFD}" srcOrd="4" destOrd="0" parTransId="{5FBC7704-C457-43FC-B662-26478C38C84F}" sibTransId="{CB8906A5-A45E-48D2-8901-B4270D9774C5}"/>
    <dgm:cxn modelId="{24780F11-8419-4537-A9C6-D0963A73DF89}" type="presParOf" srcId="{55C415EE-D43F-4021-A8A3-8E25EACDD97B}" destId="{6CD74D0C-750E-4480-83C1-657CA5AFFF13}" srcOrd="0" destOrd="0" presId="urn:microsoft.com/office/officeart/2005/8/layout/list1"/>
    <dgm:cxn modelId="{63DB9192-02FE-41FF-9579-0F0367540313}" type="presParOf" srcId="{6CD74D0C-750E-4480-83C1-657CA5AFFF13}" destId="{C0967A4D-0794-404E-BDAD-1EC2498B0E07}" srcOrd="0" destOrd="0" presId="urn:microsoft.com/office/officeart/2005/8/layout/list1"/>
    <dgm:cxn modelId="{84BB9742-92BF-49A3-8710-16ACF53AA5A9}" type="presParOf" srcId="{6CD74D0C-750E-4480-83C1-657CA5AFFF13}" destId="{6BC6559D-C768-4BC5-A118-7DF2252DB4E6}" srcOrd="1" destOrd="0" presId="urn:microsoft.com/office/officeart/2005/8/layout/list1"/>
    <dgm:cxn modelId="{7CD2CCD6-BE2F-4228-8034-810C501F8B39}" type="presParOf" srcId="{55C415EE-D43F-4021-A8A3-8E25EACDD97B}" destId="{B42E039B-5D00-4EA5-A9D3-8E26DCB0676E}" srcOrd="1" destOrd="0" presId="urn:microsoft.com/office/officeart/2005/8/layout/list1"/>
    <dgm:cxn modelId="{B69AA94A-74CD-46ED-8ADF-A372A69A3822}" type="presParOf" srcId="{55C415EE-D43F-4021-A8A3-8E25EACDD97B}" destId="{53F2C5B0-472D-4E50-B8CD-906158458E2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CF7BFB-3543-4D5B-A01C-BB16B4CE6BE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98710F-A79C-4B0D-A8DF-A3FE6761BE84}">
      <dgm:prSet phldr="0"/>
      <dgm:spPr/>
      <dgm:t>
        <a:bodyPr/>
        <a:lstStyle/>
        <a:p>
          <a:pPr rtl="0"/>
          <a:r>
            <a:rPr lang="pl-PL">
              <a:latin typeface="Aptos Display" panose="02110004020202020204"/>
            </a:rPr>
            <a:t>Wybór modelu</a:t>
          </a:r>
        </a:p>
      </dgm:t>
    </dgm:pt>
    <dgm:pt modelId="{BCC3687D-B1BD-45AD-854A-6034B0CC4B46}" type="parTrans" cxnId="{4C8BB3A4-DE36-47F6-9A42-9B0E51A34FA3}">
      <dgm:prSet/>
      <dgm:spPr/>
    </dgm:pt>
    <dgm:pt modelId="{F6736A8A-9D5D-4D28-99AA-3F65FDD8D0EB}" type="sibTrans" cxnId="{4C8BB3A4-DE36-47F6-9A42-9B0E51A34FA3}">
      <dgm:prSet/>
      <dgm:spPr/>
    </dgm:pt>
    <dgm:pt modelId="{B1F0D10F-3BD5-4B33-8565-122E5B6D0354}">
      <dgm:prSet phldr="0"/>
      <dgm:spPr/>
      <dgm:t>
        <a:bodyPr/>
        <a:lstStyle/>
        <a:p>
          <a:pPr rtl="0"/>
          <a:r>
            <a:rPr lang="pl-PL" b="0">
              <a:latin typeface="Aptos Display" panose="02110004020202020204"/>
            </a:rPr>
            <a:t>Las losowy</a:t>
          </a:r>
        </a:p>
      </dgm:t>
    </dgm:pt>
    <dgm:pt modelId="{DCFD1121-8E13-4D3B-A035-21DF8163389C}" type="parTrans" cxnId="{559C4CE4-E26F-4686-953C-559286C4F665}">
      <dgm:prSet/>
      <dgm:spPr/>
    </dgm:pt>
    <dgm:pt modelId="{A56EBA2C-1D1E-4698-A88B-66A7DCF18675}" type="sibTrans" cxnId="{559C4CE4-E26F-4686-953C-559286C4F665}">
      <dgm:prSet/>
      <dgm:spPr/>
    </dgm:pt>
    <dgm:pt modelId="{222ECD5F-14B3-496F-B265-0F6FA20B14D8}">
      <dgm:prSet phldr="0"/>
      <dgm:spPr/>
      <dgm:t>
        <a:bodyPr/>
        <a:lstStyle/>
        <a:p>
          <a:r>
            <a:rPr lang="pl-PL" b="0" err="1">
              <a:latin typeface="Aptos Display" panose="02110004020202020204"/>
            </a:rPr>
            <a:t>XGBoosting</a:t>
          </a:r>
        </a:p>
      </dgm:t>
    </dgm:pt>
    <dgm:pt modelId="{53354EF7-DAD8-48B9-8E35-109A88BA5B54}" type="parTrans" cxnId="{C53D2E06-B380-4617-A816-CFCEFD15446B}">
      <dgm:prSet/>
      <dgm:spPr/>
    </dgm:pt>
    <dgm:pt modelId="{024C499B-FC52-409D-80D3-22909ED57C57}" type="sibTrans" cxnId="{C53D2E06-B380-4617-A816-CFCEFD15446B}">
      <dgm:prSet/>
      <dgm:spPr/>
    </dgm:pt>
    <dgm:pt modelId="{74BA7C9F-FCAB-47EF-97E0-9AF74CA32AA7}">
      <dgm:prSet phldr="0"/>
      <dgm:spPr/>
      <dgm:t>
        <a:bodyPr/>
        <a:lstStyle/>
        <a:p>
          <a:pPr rtl="0"/>
          <a:r>
            <a:rPr lang="pl-PL" b="0">
              <a:latin typeface="Aptos Display" panose="02110004020202020204"/>
            </a:rPr>
            <a:t>Model zespołowy</a:t>
          </a:r>
        </a:p>
      </dgm:t>
    </dgm:pt>
    <dgm:pt modelId="{3DB4AEC7-F944-468F-95EB-AA7E6CD1F936}" type="parTrans" cxnId="{DDF7C33E-361A-41D2-9B20-735F3FDF5959}">
      <dgm:prSet/>
      <dgm:spPr/>
    </dgm:pt>
    <dgm:pt modelId="{F39B6077-9819-4F19-BA39-DC3E693E573C}" type="sibTrans" cxnId="{DDF7C33E-361A-41D2-9B20-735F3FDF5959}">
      <dgm:prSet/>
      <dgm:spPr/>
    </dgm:pt>
    <dgm:pt modelId="{AAB0B38E-6DCF-4E6D-96A7-306F7FF5F098}">
      <dgm:prSet phldr="0"/>
      <dgm:spPr/>
      <dgm:t>
        <a:bodyPr/>
        <a:lstStyle/>
        <a:p>
          <a:pPr rtl="0"/>
          <a:r>
            <a:rPr lang="pl-PL" b="0">
              <a:latin typeface="Aptos Display" panose="02110004020202020204"/>
            </a:rPr>
            <a:t>Eksport modelu do PMML</a:t>
          </a:r>
        </a:p>
      </dgm:t>
    </dgm:pt>
    <dgm:pt modelId="{721CFFD7-9BB6-4F9E-A05C-5489B496CD57}" type="parTrans" cxnId="{0CA5CCDE-B4E7-408B-83E8-755801CD8F6E}">
      <dgm:prSet/>
      <dgm:spPr/>
    </dgm:pt>
    <dgm:pt modelId="{246DB594-738D-437B-9580-E3EEF4AD77BC}" type="sibTrans" cxnId="{0CA5CCDE-B4E7-408B-83E8-755801CD8F6E}">
      <dgm:prSet/>
      <dgm:spPr/>
    </dgm:pt>
    <dgm:pt modelId="{9BD5FB2E-4483-4CC8-979C-BB8F21E28156}">
      <dgm:prSet phldr="0"/>
      <dgm:spPr/>
      <dgm:t>
        <a:bodyPr/>
        <a:lstStyle/>
        <a:p>
          <a:pPr rtl="0"/>
          <a:r>
            <a:rPr lang="pl-PL" b="0">
              <a:solidFill>
                <a:srgbClr val="000000"/>
              </a:solidFill>
              <a:latin typeface="Calibri"/>
              <a:ea typeface="Calibri"/>
              <a:cs typeface="Calibri"/>
            </a:rPr>
            <a:t>Model z większą liczbą cech nie zawsze osiąga lepsze wyniki</a:t>
          </a:r>
          <a:endParaRPr lang="pl-PL" b="0">
            <a:latin typeface="Aptos Display" panose="02110004020202020204"/>
          </a:endParaRPr>
        </a:p>
      </dgm:t>
    </dgm:pt>
    <dgm:pt modelId="{E29743C7-D4B7-4915-A2A3-7A5402AE6495}" type="parTrans" cxnId="{48792331-9767-4F48-A56B-8DB7A6B82BBE}">
      <dgm:prSet/>
      <dgm:spPr/>
    </dgm:pt>
    <dgm:pt modelId="{8149AE0A-43CF-4FCB-A39B-8887DD270170}" type="sibTrans" cxnId="{48792331-9767-4F48-A56B-8DB7A6B82BBE}">
      <dgm:prSet/>
      <dgm:spPr/>
    </dgm:pt>
    <dgm:pt modelId="{6C785558-4D92-47FC-89C1-6B40AC545726}">
      <dgm:prSet phldr="0"/>
      <dgm:spPr/>
      <dgm:t>
        <a:bodyPr/>
        <a:lstStyle/>
        <a:p>
          <a:endParaRPr lang="pl-PL" b="0">
            <a:latin typeface="Aptos Display" panose="02110004020202020204"/>
          </a:endParaRPr>
        </a:p>
      </dgm:t>
    </dgm:pt>
    <dgm:pt modelId="{476306CD-1B95-4A82-B0DA-96D9B955E46C}" type="parTrans" cxnId="{5D236E82-C006-4604-B8A9-26C943E6241F}">
      <dgm:prSet/>
      <dgm:spPr/>
    </dgm:pt>
    <dgm:pt modelId="{1ABCA0F1-E76E-4FE9-ACB2-A5F3A907613D}" type="sibTrans" cxnId="{5D236E82-C006-4604-B8A9-26C943E6241F}">
      <dgm:prSet/>
      <dgm:spPr/>
    </dgm:pt>
    <dgm:pt modelId="{3F6EE65F-A32E-496C-B26A-EAF33B84726E}">
      <dgm:prSet phldr="0"/>
      <dgm:spPr/>
      <dgm:t>
        <a:bodyPr/>
        <a:lstStyle/>
        <a:p>
          <a:endParaRPr lang="pl-PL" b="0">
            <a:latin typeface="Aptos Display" panose="02110004020202020204"/>
          </a:endParaRPr>
        </a:p>
      </dgm:t>
    </dgm:pt>
    <dgm:pt modelId="{380F51C9-817D-4735-9368-39BF366BFE04}" type="parTrans" cxnId="{E3A68DD2-D1AC-4953-8997-E6965030F792}">
      <dgm:prSet/>
      <dgm:spPr/>
    </dgm:pt>
    <dgm:pt modelId="{B1A032E1-B641-455B-81D4-9F2673919A6D}" type="sibTrans" cxnId="{E3A68DD2-D1AC-4953-8997-E6965030F792}">
      <dgm:prSet/>
      <dgm:spPr/>
    </dgm:pt>
    <dgm:pt modelId="{851AAF63-A5F5-4FE3-A17B-F365EA037F94}">
      <dgm:prSet phldr="0"/>
      <dgm:spPr/>
      <dgm:t>
        <a:bodyPr/>
        <a:lstStyle/>
        <a:p>
          <a:endParaRPr lang="pl-PL" b="0">
            <a:latin typeface="Aptos Display" panose="02110004020202020204"/>
          </a:endParaRPr>
        </a:p>
      </dgm:t>
    </dgm:pt>
    <dgm:pt modelId="{607F2B72-B438-4645-B607-30118E3C9245}" type="parTrans" cxnId="{16208EBA-F071-4799-8CC4-017671E61877}">
      <dgm:prSet/>
      <dgm:spPr/>
    </dgm:pt>
    <dgm:pt modelId="{CA1EE4F4-3285-46E1-9018-E4D2775D0EE7}" type="sibTrans" cxnId="{16208EBA-F071-4799-8CC4-017671E61877}">
      <dgm:prSet/>
      <dgm:spPr/>
    </dgm:pt>
    <dgm:pt modelId="{55C415EE-D43F-4021-A8A3-8E25EACDD97B}" type="pres">
      <dgm:prSet presAssocID="{5FCF7BFB-3543-4D5B-A01C-BB16B4CE6BE6}" presName="linear" presStyleCnt="0">
        <dgm:presLayoutVars>
          <dgm:dir/>
          <dgm:animLvl val="lvl"/>
          <dgm:resizeHandles val="exact"/>
        </dgm:presLayoutVars>
      </dgm:prSet>
      <dgm:spPr/>
    </dgm:pt>
    <dgm:pt modelId="{6CD74D0C-750E-4480-83C1-657CA5AFFF13}" type="pres">
      <dgm:prSet presAssocID="{BC98710F-A79C-4B0D-A8DF-A3FE6761BE84}" presName="parentLin" presStyleCnt="0"/>
      <dgm:spPr/>
    </dgm:pt>
    <dgm:pt modelId="{C0967A4D-0794-404E-BDAD-1EC2498B0E07}" type="pres">
      <dgm:prSet presAssocID="{BC98710F-A79C-4B0D-A8DF-A3FE6761BE84}" presName="parentLeftMargin" presStyleLbl="node1" presStyleIdx="0" presStyleCnt="1"/>
      <dgm:spPr/>
    </dgm:pt>
    <dgm:pt modelId="{6BC6559D-C768-4BC5-A118-7DF2252DB4E6}" type="pres">
      <dgm:prSet presAssocID="{BC98710F-A79C-4B0D-A8DF-A3FE6761BE8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42E039B-5D00-4EA5-A9D3-8E26DCB0676E}" type="pres">
      <dgm:prSet presAssocID="{BC98710F-A79C-4B0D-A8DF-A3FE6761BE84}" presName="negativeSpace" presStyleCnt="0"/>
      <dgm:spPr/>
    </dgm:pt>
    <dgm:pt modelId="{53F2C5B0-472D-4E50-B8CD-906158458E2D}" type="pres">
      <dgm:prSet presAssocID="{BC98710F-A79C-4B0D-A8DF-A3FE6761BE8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53D2E06-B380-4617-A816-CFCEFD15446B}" srcId="{BC98710F-A79C-4B0D-A8DF-A3FE6761BE84}" destId="{222ECD5F-14B3-496F-B265-0F6FA20B14D8}" srcOrd="1" destOrd="0" parTransId="{53354EF7-DAD8-48B9-8E35-109A88BA5B54}" sibTransId="{024C499B-FC52-409D-80D3-22909ED57C57}"/>
    <dgm:cxn modelId="{4A242310-C3E1-49EA-BAC2-56AE461A0A88}" type="presOf" srcId="{BC98710F-A79C-4B0D-A8DF-A3FE6761BE84}" destId="{6BC6559D-C768-4BC5-A118-7DF2252DB4E6}" srcOrd="1" destOrd="0" presId="urn:microsoft.com/office/officeart/2005/8/layout/list1"/>
    <dgm:cxn modelId="{5CC5A215-A4A6-49D6-9A99-A45DFC2D1986}" type="presOf" srcId="{5FCF7BFB-3543-4D5B-A01C-BB16B4CE6BE6}" destId="{55C415EE-D43F-4021-A8A3-8E25EACDD97B}" srcOrd="0" destOrd="0" presId="urn:microsoft.com/office/officeart/2005/8/layout/list1"/>
    <dgm:cxn modelId="{24587330-C777-4B07-9D59-FD980F90B856}" type="presOf" srcId="{AAB0B38E-6DCF-4E6D-96A7-306F7FF5F098}" destId="{53F2C5B0-472D-4E50-B8CD-906158458E2D}" srcOrd="0" destOrd="4" presId="urn:microsoft.com/office/officeart/2005/8/layout/list1"/>
    <dgm:cxn modelId="{48792331-9767-4F48-A56B-8DB7A6B82BBE}" srcId="{BC98710F-A79C-4B0D-A8DF-A3FE6761BE84}" destId="{9BD5FB2E-4483-4CC8-979C-BB8F21E28156}" srcOrd="2" destOrd="0" parTransId="{E29743C7-D4B7-4915-A2A3-7A5402AE6495}" sibTransId="{8149AE0A-43CF-4FCB-A39B-8887DD270170}"/>
    <dgm:cxn modelId="{683A493A-A9FC-4443-9A1C-2EB695FC7503}" type="presOf" srcId="{851AAF63-A5F5-4FE3-A17B-F365EA037F94}" destId="{53F2C5B0-472D-4E50-B8CD-906158458E2D}" srcOrd="0" destOrd="7" presId="urn:microsoft.com/office/officeart/2005/8/layout/list1"/>
    <dgm:cxn modelId="{FC21173D-E664-489B-B061-B11BD2331C81}" type="presOf" srcId="{BC98710F-A79C-4B0D-A8DF-A3FE6761BE84}" destId="{C0967A4D-0794-404E-BDAD-1EC2498B0E07}" srcOrd="0" destOrd="0" presId="urn:microsoft.com/office/officeart/2005/8/layout/list1"/>
    <dgm:cxn modelId="{DDF7C33E-361A-41D2-9B20-735F3FDF5959}" srcId="{BC98710F-A79C-4B0D-A8DF-A3FE6761BE84}" destId="{74BA7C9F-FCAB-47EF-97E0-9AF74CA32AA7}" srcOrd="3" destOrd="0" parTransId="{3DB4AEC7-F944-468F-95EB-AA7E6CD1F936}" sibTransId="{F39B6077-9819-4F19-BA39-DC3E693E573C}"/>
    <dgm:cxn modelId="{0206AD7D-2316-43AD-9472-E34A371D7A25}" type="presOf" srcId="{B1F0D10F-3BD5-4B33-8565-122E5B6D0354}" destId="{53F2C5B0-472D-4E50-B8CD-906158458E2D}" srcOrd="0" destOrd="0" presId="urn:microsoft.com/office/officeart/2005/8/layout/list1"/>
    <dgm:cxn modelId="{5D236E82-C006-4604-B8A9-26C943E6241F}" srcId="{BC98710F-A79C-4B0D-A8DF-A3FE6761BE84}" destId="{6C785558-4D92-47FC-89C1-6B40AC545726}" srcOrd="5" destOrd="0" parTransId="{476306CD-1B95-4A82-B0DA-96D9B955E46C}" sibTransId="{1ABCA0F1-E76E-4FE9-ACB2-A5F3A907613D}"/>
    <dgm:cxn modelId="{0FF7BE8C-5C91-49E8-AE54-16E2B4F8B5DC}" type="presOf" srcId="{222ECD5F-14B3-496F-B265-0F6FA20B14D8}" destId="{53F2C5B0-472D-4E50-B8CD-906158458E2D}" srcOrd="0" destOrd="1" presId="urn:microsoft.com/office/officeart/2005/8/layout/list1"/>
    <dgm:cxn modelId="{73E17C8D-A94C-4D04-A258-7F41E2EF051E}" type="presOf" srcId="{6C785558-4D92-47FC-89C1-6B40AC545726}" destId="{53F2C5B0-472D-4E50-B8CD-906158458E2D}" srcOrd="0" destOrd="5" presId="urn:microsoft.com/office/officeart/2005/8/layout/list1"/>
    <dgm:cxn modelId="{3859CAA2-5437-415E-9AC2-38E9C789ED3E}" type="presOf" srcId="{3F6EE65F-A32E-496C-B26A-EAF33B84726E}" destId="{53F2C5B0-472D-4E50-B8CD-906158458E2D}" srcOrd="0" destOrd="6" presId="urn:microsoft.com/office/officeart/2005/8/layout/list1"/>
    <dgm:cxn modelId="{AA6FE7A2-1C76-4F98-8126-70C01D4562E0}" type="presOf" srcId="{74BA7C9F-FCAB-47EF-97E0-9AF74CA32AA7}" destId="{53F2C5B0-472D-4E50-B8CD-906158458E2D}" srcOrd="0" destOrd="3" presId="urn:microsoft.com/office/officeart/2005/8/layout/list1"/>
    <dgm:cxn modelId="{4C8BB3A4-DE36-47F6-9A42-9B0E51A34FA3}" srcId="{5FCF7BFB-3543-4D5B-A01C-BB16B4CE6BE6}" destId="{BC98710F-A79C-4B0D-A8DF-A3FE6761BE84}" srcOrd="0" destOrd="0" parTransId="{BCC3687D-B1BD-45AD-854A-6034B0CC4B46}" sibTransId="{F6736A8A-9D5D-4D28-99AA-3F65FDD8D0EB}"/>
    <dgm:cxn modelId="{16208EBA-F071-4799-8CC4-017671E61877}" srcId="{BC98710F-A79C-4B0D-A8DF-A3FE6761BE84}" destId="{851AAF63-A5F5-4FE3-A17B-F365EA037F94}" srcOrd="7" destOrd="0" parTransId="{607F2B72-B438-4645-B607-30118E3C9245}" sibTransId="{CA1EE4F4-3285-46E1-9018-E4D2775D0EE7}"/>
    <dgm:cxn modelId="{E3A68DD2-D1AC-4953-8997-E6965030F792}" srcId="{BC98710F-A79C-4B0D-A8DF-A3FE6761BE84}" destId="{3F6EE65F-A32E-496C-B26A-EAF33B84726E}" srcOrd="6" destOrd="0" parTransId="{380F51C9-817D-4735-9368-39BF366BFE04}" sibTransId="{B1A032E1-B641-455B-81D4-9F2673919A6D}"/>
    <dgm:cxn modelId="{D645FDDC-293F-40D9-B1B7-69369B3033DD}" type="presOf" srcId="{9BD5FB2E-4483-4CC8-979C-BB8F21E28156}" destId="{53F2C5B0-472D-4E50-B8CD-906158458E2D}" srcOrd="0" destOrd="2" presId="urn:microsoft.com/office/officeart/2005/8/layout/list1"/>
    <dgm:cxn modelId="{0CA5CCDE-B4E7-408B-83E8-755801CD8F6E}" srcId="{BC98710F-A79C-4B0D-A8DF-A3FE6761BE84}" destId="{AAB0B38E-6DCF-4E6D-96A7-306F7FF5F098}" srcOrd="4" destOrd="0" parTransId="{721CFFD7-9BB6-4F9E-A05C-5489B496CD57}" sibTransId="{246DB594-738D-437B-9580-E3EEF4AD77BC}"/>
    <dgm:cxn modelId="{559C4CE4-E26F-4686-953C-559286C4F665}" srcId="{BC98710F-A79C-4B0D-A8DF-A3FE6761BE84}" destId="{B1F0D10F-3BD5-4B33-8565-122E5B6D0354}" srcOrd="0" destOrd="0" parTransId="{DCFD1121-8E13-4D3B-A035-21DF8163389C}" sibTransId="{A56EBA2C-1D1E-4698-A88B-66A7DCF18675}"/>
    <dgm:cxn modelId="{DB4FE822-9950-4249-A7E3-462C6C70BA21}" type="presParOf" srcId="{55C415EE-D43F-4021-A8A3-8E25EACDD97B}" destId="{6CD74D0C-750E-4480-83C1-657CA5AFFF13}" srcOrd="0" destOrd="0" presId="urn:microsoft.com/office/officeart/2005/8/layout/list1"/>
    <dgm:cxn modelId="{5C6A8DA6-C909-47F7-B4AF-A400F68D8DD2}" type="presParOf" srcId="{6CD74D0C-750E-4480-83C1-657CA5AFFF13}" destId="{C0967A4D-0794-404E-BDAD-1EC2498B0E07}" srcOrd="0" destOrd="0" presId="urn:microsoft.com/office/officeart/2005/8/layout/list1"/>
    <dgm:cxn modelId="{6988857D-8A76-47B2-9192-B4F71754D19F}" type="presParOf" srcId="{6CD74D0C-750E-4480-83C1-657CA5AFFF13}" destId="{6BC6559D-C768-4BC5-A118-7DF2252DB4E6}" srcOrd="1" destOrd="0" presId="urn:microsoft.com/office/officeart/2005/8/layout/list1"/>
    <dgm:cxn modelId="{E0FCE82B-5E46-42BF-8178-AE4F71E57D76}" type="presParOf" srcId="{55C415EE-D43F-4021-A8A3-8E25EACDD97B}" destId="{B42E039B-5D00-4EA5-A9D3-8E26DCB0676E}" srcOrd="1" destOrd="0" presId="urn:microsoft.com/office/officeart/2005/8/layout/list1"/>
    <dgm:cxn modelId="{03252958-14B6-44B3-BCFD-6A98A573E0C2}" type="presParOf" srcId="{55C415EE-D43F-4021-A8A3-8E25EACDD97B}" destId="{53F2C5B0-472D-4E50-B8CD-906158458E2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CF7BFB-3543-4D5B-A01C-BB16B4CE6BE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C8472C-5CF9-4026-BB86-0DD6AD2838E6}">
      <dgm:prSet phldr="0"/>
      <dgm:spPr/>
      <dgm:t>
        <a:bodyPr/>
        <a:lstStyle/>
        <a:p>
          <a:endParaRPr lang="pl-PL"/>
        </a:p>
      </dgm:t>
    </dgm:pt>
    <dgm:pt modelId="{768F3C70-41CF-494E-A550-2029049D87CE}" type="parTrans" cxnId="{020EE2C6-7A4D-45C5-AC83-AA22B2918FE4}">
      <dgm:prSet/>
      <dgm:spPr/>
      <dgm:t>
        <a:bodyPr/>
        <a:lstStyle/>
        <a:p>
          <a:endParaRPr lang="en-US"/>
        </a:p>
      </dgm:t>
    </dgm:pt>
    <dgm:pt modelId="{AB1AD367-B269-409D-AF3E-9ADAE2C71D58}" type="sibTrans" cxnId="{020EE2C6-7A4D-45C5-AC83-AA22B2918FE4}">
      <dgm:prSet/>
      <dgm:spPr/>
      <dgm:t>
        <a:bodyPr/>
        <a:lstStyle/>
        <a:p>
          <a:endParaRPr lang="en-US"/>
        </a:p>
      </dgm:t>
    </dgm:pt>
    <dgm:pt modelId="{1479EE9E-21A0-4A29-B04A-F54A00011378}">
      <dgm:prSet phldr="0"/>
      <dgm:spPr/>
      <dgm:t>
        <a:bodyPr/>
        <a:lstStyle/>
        <a:p>
          <a:pPr rtl="0"/>
          <a:r>
            <a:rPr lang="pl-PL">
              <a:latin typeface="Aptos Display" panose="02110004020202020204"/>
            </a:rPr>
            <a:t>Dopasowanie modelu do danych treningowych</a:t>
          </a:r>
          <a:endParaRPr lang="pl-PL"/>
        </a:p>
      </dgm:t>
    </dgm:pt>
    <dgm:pt modelId="{9194DDCD-E9BC-4A3C-90D7-1274BF62D18D}" type="parTrans" cxnId="{01F15CAF-29DA-4AFF-9ECB-9803F9A9DB42}">
      <dgm:prSet/>
      <dgm:spPr/>
      <dgm:t>
        <a:bodyPr/>
        <a:lstStyle/>
        <a:p>
          <a:endParaRPr lang="en-US"/>
        </a:p>
      </dgm:t>
    </dgm:pt>
    <dgm:pt modelId="{3E78852C-1F40-4170-93D7-8C5C943F33ED}" type="sibTrans" cxnId="{01F15CAF-29DA-4AFF-9ECB-9803F9A9DB42}">
      <dgm:prSet/>
      <dgm:spPr/>
      <dgm:t>
        <a:bodyPr/>
        <a:lstStyle/>
        <a:p>
          <a:endParaRPr lang="en-US"/>
        </a:p>
      </dgm:t>
    </dgm:pt>
    <dgm:pt modelId="{BC98710F-A79C-4B0D-A8DF-A3FE6761BE84}">
      <dgm:prSet phldr="0"/>
      <dgm:spPr/>
      <dgm:t>
        <a:bodyPr/>
        <a:lstStyle/>
        <a:p>
          <a:pPr rtl="0"/>
          <a:r>
            <a:rPr lang="pl-PL">
              <a:latin typeface="Aptos Display" panose="02110004020202020204"/>
            </a:rPr>
            <a:t>Ocena modelu</a:t>
          </a:r>
        </a:p>
      </dgm:t>
    </dgm:pt>
    <dgm:pt modelId="{BCC3687D-B1BD-45AD-854A-6034B0CC4B46}" type="parTrans" cxnId="{4C8BB3A4-DE36-47F6-9A42-9B0E51A34FA3}">
      <dgm:prSet/>
      <dgm:spPr/>
    </dgm:pt>
    <dgm:pt modelId="{F6736A8A-9D5D-4D28-99AA-3F65FDD8D0EB}" type="sibTrans" cxnId="{4C8BB3A4-DE36-47F6-9A42-9B0E51A34FA3}">
      <dgm:prSet/>
      <dgm:spPr/>
    </dgm:pt>
    <dgm:pt modelId="{32B27874-C897-4637-A406-1C027FC50EA8}">
      <dgm:prSet phldr="0"/>
      <dgm:spPr/>
      <dgm:t>
        <a:bodyPr/>
        <a:lstStyle/>
        <a:p>
          <a:pPr rtl="0"/>
          <a:endParaRPr lang="pl-PL" b="1">
            <a:latin typeface="Aptos Display" panose="02110004020202020204"/>
          </a:endParaRPr>
        </a:p>
      </dgm:t>
    </dgm:pt>
    <dgm:pt modelId="{B2EAC724-3D5C-4D38-B6ED-368FCDE3A088}" type="parTrans" cxnId="{F82638DE-FC5C-48CB-BE90-3E586FEEB649}">
      <dgm:prSet/>
      <dgm:spPr/>
    </dgm:pt>
    <dgm:pt modelId="{A44BF007-6779-4FA0-82CF-570C1AB20295}" type="sibTrans" cxnId="{F82638DE-FC5C-48CB-BE90-3E586FEEB649}">
      <dgm:prSet/>
      <dgm:spPr/>
    </dgm:pt>
    <dgm:pt modelId="{B1F0D10F-3BD5-4B33-8565-122E5B6D0354}">
      <dgm:prSet phldr="0"/>
      <dgm:spPr/>
      <dgm:t>
        <a:bodyPr/>
        <a:lstStyle/>
        <a:p>
          <a:endParaRPr lang="pl-PL" b="1">
            <a:latin typeface="Aptos Display" panose="02110004020202020204"/>
          </a:endParaRPr>
        </a:p>
      </dgm:t>
    </dgm:pt>
    <dgm:pt modelId="{DCFD1121-8E13-4D3B-A035-21DF8163389C}" type="parTrans" cxnId="{559C4CE4-E26F-4686-953C-559286C4F665}">
      <dgm:prSet/>
      <dgm:spPr/>
    </dgm:pt>
    <dgm:pt modelId="{A56EBA2C-1D1E-4698-A88B-66A7DCF18675}" type="sibTrans" cxnId="{559C4CE4-E26F-4686-953C-559286C4F665}">
      <dgm:prSet/>
      <dgm:spPr/>
    </dgm:pt>
    <dgm:pt modelId="{222ECD5F-14B3-496F-B265-0F6FA20B14D8}">
      <dgm:prSet phldr="0"/>
      <dgm:spPr/>
      <dgm:t>
        <a:bodyPr/>
        <a:lstStyle/>
        <a:p>
          <a:endParaRPr lang="pl-PL" b="1">
            <a:latin typeface="Aptos Display" panose="02110004020202020204"/>
          </a:endParaRPr>
        </a:p>
      </dgm:t>
    </dgm:pt>
    <dgm:pt modelId="{53354EF7-DAD8-48B9-8E35-109A88BA5B54}" type="parTrans" cxnId="{C53D2E06-B380-4617-A816-CFCEFD15446B}">
      <dgm:prSet/>
      <dgm:spPr/>
    </dgm:pt>
    <dgm:pt modelId="{024C499B-FC52-409D-80D3-22909ED57C57}" type="sibTrans" cxnId="{C53D2E06-B380-4617-A816-CFCEFD15446B}">
      <dgm:prSet/>
      <dgm:spPr/>
    </dgm:pt>
    <dgm:pt modelId="{177965D2-EC6D-4D2F-830B-B8E6C50DE4AF}">
      <dgm:prSet phldr="0"/>
      <dgm:spPr/>
      <dgm:t>
        <a:bodyPr/>
        <a:lstStyle/>
        <a:p>
          <a:endParaRPr lang="pl-PL">
            <a:latin typeface="Aptos Display" panose="02110004020202020204"/>
          </a:endParaRPr>
        </a:p>
      </dgm:t>
    </dgm:pt>
    <dgm:pt modelId="{6BFE9E0C-33BF-4625-9926-C8E2A938C881}" type="parTrans" cxnId="{012B810C-9341-4618-B1D4-36C4152A0B36}">
      <dgm:prSet/>
      <dgm:spPr/>
    </dgm:pt>
    <dgm:pt modelId="{3661BB92-0A6F-4829-9BC3-1F76225CF038}" type="sibTrans" cxnId="{012B810C-9341-4618-B1D4-36C4152A0B36}">
      <dgm:prSet/>
      <dgm:spPr/>
    </dgm:pt>
    <dgm:pt modelId="{C519F076-82C9-4423-A097-47176E4CDF35}">
      <dgm:prSet phldr="0"/>
      <dgm:spPr/>
      <dgm:t>
        <a:bodyPr/>
        <a:lstStyle/>
        <a:p>
          <a:endParaRPr lang="pl-PL">
            <a:latin typeface="Aptos Display" panose="02110004020202020204"/>
          </a:endParaRPr>
        </a:p>
      </dgm:t>
    </dgm:pt>
    <dgm:pt modelId="{80B17EE8-2B90-4B87-BD33-F7EA4CAD7B52}" type="parTrans" cxnId="{0B2C3B20-029B-43F6-ADB7-B7A075E25B53}">
      <dgm:prSet/>
      <dgm:spPr/>
    </dgm:pt>
    <dgm:pt modelId="{6E372631-A531-4A50-A123-8858BE17B0A5}" type="sibTrans" cxnId="{0B2C3B20-029B-43F6-ADB7-B7A075E25B53}">
      <dgm:prSet/>
      <dgm:spPr/>
    </dgm:pt>
    <dgm:pt modelId="{4771800E-26F7-4AE8-909F-C5DD10604964}">
      <dgm:prSet phldr="0"/>
      <dgm:spPr/>
      <dgm:t>
        <a:bodyPr/>
        <a:lstStyle/>
        <a:p>
          <a:pPr rtl="0"/>
          <a:r>
            <a:rPr lang="pl-PL">
              <a:latin typeface="Aptos Display" panose="02110004020202020204"/>
            </a:rPr>
            <a:t>Dążymy do uzyskania wartości 1.</a:t>
          </a:r>
        </a:p>
      </dgm:t>
    </dgm:pt>
    <dgm:pt modelId="{A5A1D84B-A3AF-4296-82F0-9EBBE5EB7DC5}" type="parTrans" cxnId="{D95FEE56-0AE0-457E-88C8-90E4D03E7D8E}">
      <dgm:prSet/>
      <dgm:spPr/>
    </dgm:pt>
    <dgm:pt modelId="{B525BDD6-5640-476F-A4F6-ABA0ADDFC189}" type="sibTrans" cxnId="{D95FEE56-0AE0-457E-88C8-90E4D03E7D8E}">
      <dgm:prSet/>
      <dgm:spPr/>
    </dgm:pt>
    <dgm:pt modelId="{5B48B00F-D118-4C09-A4F8-0C4DDC933827}">
      <dgm:prSet phldr="0"/>
      <dgm:spPr/>
      <dgm:t>
        <a:bodyPr/>
        <a:lstStyle/>
        <a:p>
          <a:pPr rtl="0"/>
          <a:r>
            <a:rPr lang="pl-PL" b="0">
              <a:latin typeface="Aptos Display" panose="02110004020202020204"/>
            </a:rPr>
            <a:t>Przydatny jeśli dane nie uległy normalizacji</a:t>
          </a:r>
        </a:p>
      </dgm:t>
    </dgm:pt>
    <dgm:pt modelId="{6F01D13F-AA11-4BE7-9675-233AFCC8C5DB}" type="parTrans" cxnId="{EA3C0FCA-C04B-4475-9966-EC4D64E87608}">
      <dgm:prSet/>
      <dgm:spPr/>
    </dgm:pt>
    <dgm:pt modelId="{C23200D8-14B2-4E9B-8BB4-E908DE16DB45}" type="sibTrans" cxnId="{EA3C0FCA-C04B-4475-9966-EC4D64E87608}">
      <dgm:prSet/>
      <dgm:spPr/>
    </dgm:pt>
    <dgm:pt modelId="{2A3F2397-12AD-4851-9F0C-4325BED06753}">
      <dgm:prSet phldr="0"/>
      <dgm:spPr/>
      <dgm:t>
        <a:bodyPr/>
        <a:lstStyle/>
        <a:p>
          <a:pPr rtl="0"/>
          <a:r>
            <a:rPr lang="pl-PL" b="0">
              <a:latin typeface="Aptos Display" panose="02110004020202020204"/>
            </a:rPr>
            <a:t>Minimalizacja błędu.</a:t>
          </a:r>
        </a:p>
      </dgm:t>
    </dgm:pt>
    <dgm:pt modelId="{11C8BF9E-A838-4F4B-9AB7-51ADCA954698}" type="parTrans" cxnId="{ADEDA127-E36E-4776-8142-4E9DA749AC48}">
      <dgm:prSet/>
      <dgm:spPr/>
    </dgm:pt>
    <dgm:pt modelId="{08F4D710-7D66-4DFF-A946-C0F8967E2D2B}" type="sibTrans" cxnId="{ADEDA127-E36E-4776-8142-4E9DA749AC48}">
      <dgm:prSet/>
      <dgm:spPr/>
    </dgm:pt>
    <dgm:pt modelId="{35CCDB19-DCDC-4E7B-A52E-6488480EBEA6}">
      <dgm:prSet phldr="0"/>
      <dgm:spPr/>
      <dgm:t>
        <a:bodyPr/>
        <a:lstStyle/>
        <a:p>
          <a:endParaRPr lang="pl-PL">
            <a:latin typeface="Aptos Display" panose="02110004020202020204"/>
          </a:endParaRPr>
        </a:p>
      </dgm:t>
    </dgm:pt>
    <dgm:pt modelId="{B05F4D5C-B358-42E3-98AF-2314E92B301F}" type="parTrans" cxnId="{D7961E80-3743-4398-9B46-9B008CC993E9}">
      <dgm:prSet/>
      <dgm:spPr/>
    </dgm:pt>
    <dgm:pt modelId="{145EB641-A104-4F9A-A260-EAFE0503BF67}" type="sibTrans" cxnId="{D7961E80-3743-4398-9B46-9B008CC993E9}">
      <dgm:prSet/>
      <dgm:spPr/>
    </dgm:pt>
    <dgm:pt modelId="{81A44500-C48E-400C-A275-135EB983E108}">
      <dgm:prSet phldr="0"/>
      <dgm:spPr/>
      <dgm:t>
        <a:bodyPr/>
        <a:lstStyle/>
        <a:p>
          <a:endParaRPr lang="pl-PL">
            <a:latin typeface="Aptos Display" panose="02110004020202020204"/>
          </a:endParaRPr>
        </a:p>
      </dgm:t>
    </dgm:pt>
    <dgm:pt modelId="{9EB86FEC-B188-4AE9-95D4-79F42A5F1CB8}" type="parTrans" cxnId="{0289DFDD-624F-4815-94AA-80EBCAAEF26B}">
      <dgm:prSet/>
      <dgm:spPr/>
    </dgm:pt>
    <dgm:pt modelId="{43FBCE76-8C68-4B1C-A2CB-448217AEA1EA}" type="sibTrans" cxnId="{0289DFDD-624F-4815-94AA-80EBCAAEF26B}">
      <dgm:prSet/>
      <dgm:spPr/>
    </dgm:pt>
    <dgm:pt modelId="{DBF4C9D4-6D08-4D9F-827B-2244F70195B4}">
      <dgm:prSet phldr="0"/>
      <dgm:spPr/>
      <dgm:t>
        <a:bodyPr/>
        <a:lstStyle/>
        <a:p>
          <a:endParaRPr lang="pl-PL">
            <a:latin typeface="Aptos Display" panose="02110004020202020204"/>
          </a:endParaRPr>
        </a:p>
      </dgm:t>
    </dgm:pt>
    <dgm:pt modelId="{829BF3D4-B9D7-4215-A69E-8C69D1FCA752}" type="parTrans" cxnId="{A3A32A3B-20A1-4740-87DA-87231E5C556A}">
      <dgm:prSet/>
      <dgm:spPr/>
    </dgm:pt>
    <dgm:pt modelId="{FFC3B8AE-C1FD-4970-B155-193453D7E502}" type="sibTrans" cxnId="{A3A32A3B-20A1-4740-87DA-87231E5C556A}">
      <dgm:prSet/>
      <dgm:spPr/>
    </dgm:pt>
    <dgm:pt modelId="{1E7D4862-A4E8-481B-991C-7B31827A76D0}">
      <dgm:prSet phldr="0"/>
      <dgm:spPr/>
      <dgm:t>
        <a:bodyPr/>
        <a:lstStyle/>
        <a:p>
          <a:endParaRPr lang="pl-PL" b="1">
            <a:latin typeface="Aptos Display" panose="02110004020202020204"/>
          </a:endParaRPr>
        </a:p>
      </dgm:t>
    </dgm:pt>
    <dgm:pt modelId="{236462A9-64CE-4482-81FA-8D0E07E18DBD}" type="parTrans" cxnId="{4C2EF452-BBA7-424A-9B3B-E1E9310A5875}">
      <dgm:prSet/>
      <dgm:spPr/>
    </dgm:pt>
    <dgm:pt modelId="{9E36F467-60DA-4C27-A1B1-4687AC4C9BB5}" type="sibTrans" cxnId="{4C2EF452-BBA7-424A-9B3B-E1E9310A5875}">
      <dgm:prSet/>
      <dgm:spPr/>
    </dgm:pt>
    <dgm:pt modelId="{41332454-8186-483B-8408-E428247B7E02}">
      <dgm:prSet phldr="0"/>
      <dgm:spPr/>
      <dgm:t>
        <a:bodyPr/>
        <a:lstStyle/>
        <a:p>
          <a:endParaRPr lang="pl-PL">
            <a:latin typeface="Aptos Display" panose="02110004020202020204"/>
          </a:endParaRPr>
        </a:p>
      </dgm:t>
    </dgm:pt>
    <dgm:pt modelId="{5BFEC908-133C-4236-B2A6-5A5087CAACE5}" type="parTrans" cxnId="{D05CE172-3709-4462-8D51-A1B72C3F0A48}">
      <dgm:prSet/>
      <dgm:spPr/>
    </dgm:pt>
    <dgm:pt modelId="{ECEEE619-3705-420B-A600-DF9B4CB3681B}" type="sibTrans" cxnId="{D05CE172-3709-4462-8D51-A1B72C3F0A48}">
      <dgm:prSet/>
      <dgm:spPr/>
    </dgm:pt>
    <dgm:pt modelId="{55C415EE-D43F-4021-A8A3-8E25EACDD97B}" type="pres">
      <dgm:prSet presAssocID="{5FCF7BFB-3543-4D5B-A01C-BB16B4CE6BE6}" presName="linear" presStyleCnt="0">
        <dgm:presLayoutVars>
          <dgm:dir/>
          <dgm:animLvl val="lvl"/>
          <dgm:resizeHandles val="exact"/>
        </dgm:presLayoutVars>
      </dgm:prSet>
      <dgm:spPr/>
    </dgm:pt>
    <dgm:pt modelId="{6CD74D0C-750E-4480-83C1-657CA5AFFF13}" type="pres">
      <dgm:prSet presAssocID="{BC98710F-A79C-4B0D-A8DF-A3FE6761BE84}" presName="parentLin" presStyleCnt="0"/>
      <dgm:spPr/>
    </dgm:pt>
    <dgm:pt modelId="{C0967A4D-0794-404E-BDAD-1EC2498B0E07}" type="pres">
      <dgm:prSet presAssocID="{BC98710F-A79C-4B0D-A8DF-A3FE6761BE84}" presName="parentLeftMargin" presStyleLbl="node1" presStyleIdx="0" presStyleCnt="1"/>
      <dgm:spPr/>
    </dgm:pt>
    <dgm:pt modelId="{6BC6559D-C768-4BC5-A118-7DF2252DB4E6}" type="pres">
      <dgm:prSet presAssocID="{BC98710F-A79C-4B0D-A8DF-A3FE6761BE8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42E039B-5D00-4EA5-A9D3-8E26DCB0676E}" type="pres">
      <dgm:prSet presAssocID="{BC98710F-A79C-4B0D-A8DF-A3FE6761BE84}" presName="negativeSpace" presStyleCnt="0"/>
      <dgm:spPr/>
    </dgm:pt>
    <dgm:pt modelId="{53F2C5B0-472D-4E50-B8CD-906158458E2D}" type="pres">
      <dgm:prSet presAssocID="{BC98710F-A79C-4B0D-A8DF-A3FE6761BE84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20E3905-0E57-4286-89BE-D0F44B52EB46}" type="presOf" srcId="{222ECD5F-14B3-496F-B265-0F6FA20B14D8}" destId="{53F2C5B0-472D-4E50-B8CD-906158458E2D}" srcOrd="0" destOrd="11" presId="urn:microsoft.com/office/officeart/2005/8/layout/list1"/>
    <dgm:cxn modelId="{C53D2E06-B380-4617-A816-CFCEFD15446B}" srcId="{BC98710F-A79C-4B0D-A8DF-A3FE6761BE84}" destId="{222ECD5F-14B3-496F-B265-0F6FA20B14D8}" srcOrd="11" destOrd="0" parTransId="{53354EF7-DAD8-48B9-8E35-109A88BA5B54}" sibTransId="{024C499B-FC52-409D-80D3-22909ED57C57}"/>
    <dgm:cxn modelId="{012B810C-9341-4618-B1D4-36C4152A0B36}" srcId="{BC98710F-A79C-4B0D-A8DF-A3FE6761BE84}" destId="{177965D2-EC6D-4D2F-830B-B8E6C50DE4AF}" srcOrd="1" destOrd="0" parTransId="{6BFE9E0C-33BF-4625-9926-C8E2A938C881}" sibTransId="{3661BB92-0A6F-4829-9BC3-1F76225CF038}"/>
    <dgm:cxn modelId="{3B6B1912-EEE4-4E3C-BE39-0F6612A2FB18}" type="presOf" srcId="{2A3F2397-12AD-4851-9F0C-4325BED06753}" destId="{53F2C5B0-472D-4E50-B8CD-906158458E2D}" srcOrd="0" destOrd="14" presId="urn:microsoft.com/office/officeart/2005/8/layout/list1"/>
    <dgm:cxn modelId="{5CC5A215-A4A6-49D6-9A99-A45DFC2D1986}" type="presOf" srcId="{5FCF7BFB-3543-4D5B-A01C-BB16B4CE6BE6}" destId="{55C415EE-D43F-4021-A8A3-8E25EACDD97B}" srcOrd="0" destOrd="0" presId="urn:microsoft.com/office/officeart/2005/8/layout/list1"/>
    <dgm:cxn modelId="{03053C1F-E635-4DA6-A028-8D771A9938B6}" type="presOf" srcId="{32B27874-C897-4637-A406-1C027FC50EA8}" destId="{53F2C5B0-472D-4E50-B8CD-906158458E2D}" srcOrd="0" destOrd="9" presId="urn:microsoft.com/office/officeart/2005/8/layout/list1"/>
    <dgm:cxn modelId="{0B2C3B20-029B-43F6-ADB7-B7A075E25B53}" srcId="{BC98710F-A79C-4B0D-A8DF-A3FE6761BE84}" destId="{C519F076-82C9-4423-A097-47176E4CDF35}" srcOrd="2" destOrd="0" parTransId="{80B17EE8-2B90-4B87-BD33-F7EA4CAD7B52}" sibTransId="{6E372631-A531-4A50-A123-8858BE17B0A5}"/>
    <dgm:cxn modelId="{ADEDA127-E36E-4776-8142-4E9DA749AC48}" srcId="{BC98710F-A79C-4B0D-A8DF-A3FE6761BE84}" destId="{2A3F2397-12AD-4851-9F0C-4325BED06753}" srcOrd="14" destOrd="0" parTransId="{11C8BF9E-A838-4F4B-9AB7-51ADCA954698}" sibTransId="{08F4D710-7D66-4DFF-A946-C0F8967E2D2B}"/>
    <dgm:cxn modelId="{6A981330-F2EB-4D18-9ED5-4CA23E12242E}" type="presOf" srcId="{177965D2-EC6D-4D2F-830B-B8E6C50DE4AF}" destId="{53F2C5B0-472D-4E50-B8CD-906158458E2D}" srcOrd="0" destOrd="1" presId="urn:microsoft.com/office/officeart/2005/8/layout/list1"/>
    <dgm:cxn modelId="{7001383A-3BE8-4B82-8342-25BEEDAC26B0}" type="presOf" srcId="{1E7D4862-A4E8-481B-991C-7B31827A76D0}" destId="{53F2C5B0-472D-4E50-B8CD-906158458E2D}" srcOrd="0" destOrd="12" presId="urn:microsoft.com/office/officeart/2005/8/layout/list1"/>
    <dgm:cxn modelId="{A3A32A3B-20A1-4740-87DA-87231E5C556A}" srcId="{BC98710F-A79C-4B0D-A8DF-A3FE6761BE84}" destId="{DBF4C9D4-6D08-4D9F-827B-2244F70195B4}" srcOrd="5" destOrd="0" parTransId="{829BF3D4-B9D7-4215-A69E-8C69D1FCA752}" sibTransId="{FFC3B8AE-C1FD-4970-B155-193453D7E502}"/>
    <dgm:cxn modelId="{D9F92A45-F2FA-46B2-917E-D83EC030F94A}" type="presOf" srcId="{DBF4C9D4-6D08-4D9F-827B-2244F70195B4}" destId="{53F2C5B0-472D-4E50-B8CD-906158458E2D}" srcOrd="0" destOrd="5" presId="urn:microsoft.com/office/officeart/2005/8/layout/list1"/>
    <dgm:cxn modelId="{42DD4346-1F60-4B09-9266-6419A073405F}" type="presOf" srcId="{B1F0D10F-3BD5-4B33-8565-122E5B6D0354}" destId="{53F2C5B0-472D-4E50-B8CD-906158458E2D}" srcOrd="0" destOrd="10" presId="urn:microsoft.com/office/officeart/2005/8/layout/list1"/>
    <dgm:cxn modelId="{B0C76C66-D2AD-4CC3-A844-E86376F50779}" type="presOf" srcId="{BC98710F-A79C-4B0D-A8DF-A3FE6761BE84}" destId="{C0967A4D-0794-404E-BDAD-1EC2498B0E07}" srcOrd="0" destOrd="0" presId="urn:microsoft.com/office/officeart/2005/8/layout/list1"/>
    <dgm:cxn modelId="{EC617466-C5DE-4C64-8136-E3AB6CC987C8}" type="presOf" srcId="{5B48B00F-D118-4C09-A4F8-0C4DDC933827}" destId="{53F2C5B0-472D-4E50-B8CD-906158458E2D}" srcOrd="0" destOrd="13" presId="urn:microsoft.com/office/officeart/2005/8/layout/list1"/>
    <dgm:cxn modelId="{7E547466-78BD-420B-9DE6-824D1FAFB5B4}" type="presOf" srcId="{C519F076-82C9-4423-A097-47176E4CDF35}" destId="{53F2C5B0-472D-4E50-B8CD-906158458E2D}" srcOrd="0" destOrd="2" presId="urn:microsoft.com/office/officeart/2005/8/layout/list1"/>
    <dgm:cxn modelId="{E8012248-3C06-40F1-9C93-35543140DC07}" type="presOf" srcId="{C6C8472C-5CF9-4026-BB86-0DD6AD2838E6}" destId="{53F2C5B0-472D-4E50-B8CD-906158458E2D}" srcOrd="0" destOrd="0" presId="urn:microsoft.com/office/officeart/2005/8/layout/list1"/>
    <dgm:cxn modelId="{6D653A51-BB81-465C-B4F8-2D0E35640F78}" type="presOf" srcId="{35CCDB19-DCDC-4E7B-A52E-6488480EBEA6}" destId="{53F2C5B0-472D-4E50-B8CD-906158458E2D}" srcOrd="0" destOrd="3" presId="urn:microsoft.com/office/officeart/2005/8/layout/list1"/>
    <dgm:cxn modelId="{6F363172-55BF-4549-AA03-303FEABB2633}" type="presOf" srcId="{BC98710F-A79C-4B0D-A8DF-A3FE6761BE84}" destId="{6BC6559D-C768-4BC5-A118-7DF2252DB4E6}" srcOrd="1" destOrd="0" presId="urn:microsoft.com/office/officeart/2005/8/layout/list1"/>
    <dgm:cxn modelId="{D05CE172-3709-4462-8D51-A1B72C3F0A48}" srcId="{BC98710F-A79C-4B0D-A8DF-A3FE6761BE84}" destId="{41332454-8186-483B-8408-E428247B7E02}" srcOrd="6" destOrd="0" parTransId="{5BFEC908-133C-4236-B2A6-5A5087CAACE5}" sibTransId="{ECEEE619-3705-420B-A600-DF9B4CB3681B}"/>
    <dgm:cxn modelId="{4C2EF452-BBA7-424A-9B3B-E1E9310A5875}" srcId="{BC98710F-A79C-4B0D-A8DF-A3FE6761BE84}" destId="{1E7D4862-A4E8-481B-991C-7B31827A76D0}" srcOrd="12" destOrd="0" parTransId="{236462A9-64CE-4482-81FA-8D0E07E18DBD}" sibTransId="{9E36F467-60DA-4C27-A1B1-4687AC4C9BB5}"/>
    <dgm:cxn modelId="{D95FEE56-0AE0-457E-88C8-90E4D03E7D8E}" srcId="{BC98710F-A79C-4B0D-A8DF-A3FE6761BE84}" destId="{4771800E-26F7-4AE8-909F-C5DD10604964}" srcOrd="8" destOrd="0" parTransId="{A5A1D84B-A3AF-4296-82F0-9EBBE5EB7DC5}" sibTransId="{B525BDD6-5640-476F-A4F6-ABA0ADDFC189}"/>
    <dgm:cxn modelId="{191F0577-D56C-4BCA-9D21-0273DB474104}" type="presOf" srcId="{4771800E-26F7-4AE8-909F-C5DD10604964}" destId="{53F2C5B0-472D-4E50-B8CD-906158458E2D}" srcOrd="0" destOrd="8" presId="urn:microsoft.com/office/officeart/2005/8/layout/list1"/>
    <dgm:cxn modelId="{D7961E80-3743-4398-9B46-9B008CC993E9}" srcId="{BC98710F-A79C-4B0D-A8DF-A3FE6761BE84}" destId="{35CCDB19-DCDC-4E7B-A52E-6488480EBEA6}" srcOrd="3" destOrd="0" parTransId="{B05F4D5C-B358-42E3-98AF-2314E92B301F}" sibTransId="{145EB641-A104-4F9A-A260-EAFE0503BF67}"/>
    <dgm:cxn modelId="{C0D4659C-D067-49F7-AFCA-F9B8A2E411CE}" type="presOf" srcId="{1479EE9E-21A0-4A29-B04A-F54A00011378}" destId="{53F2C5B0-472D-4E50-B8CD-906158458E2D}" srcOrd="0" destOrd="7" presId="urn:microsoft.com/office/officeart/2005/8/layout/list1"/>
    <dgm:cxn modelId="{833B2FA1-E23E-4C22-9B8F-C8D1F068533B}" type="presOf" srcId="{41332454-8186-483B-8408-E428247B7E02}" destId="{53F2C5B0-472D-4E50-B8CD-906158458E2D}" srcOrd="0" destOrd="6" presId="urn:microsoft.com/office/officeart/2005/8/layout/list1"/>
    <dgm:cxn modelId="{4C8BB3A4-DE36-47F6-9A42-9B0E51A34FA3}" srcId="{5FCF7BFB-3543-4D5B-A01C-BB16B4CE6BE6}" destId="{BC98710F-A79C-4B0D-A8DF-A3FE6761BE84}" srcOrd="0" destOrd="0" parTransId="{BCC3687D-B1BD-45AD-854A-6034B0CC4B46}" sibTransId="{F6736A8A-9D5D-4D28-99AA-3F65FDD8D0EB}"/>
    <dgm:cxn modelId="{01F15CAF-29DA-4AFF-9ECB-9803F9A9DB42}" srcId="{BC98710F-A79C-4B0D-A8DF-A3FE6761BE84}" destId="{1479EE9E-21A0-4A29-B04A-F54A00011378}" srcOrd="7" destOrd="0" parTransId="{9194DDCD-E9BC-4A3C-90D7-1274BF62D18D}" sibTransId="{3E78852C-1F40-4170-93D7-8C5C943F33ED}"/>
    <dgm:cxn modelId="{020EE2C6-7A4D-45C5-AC83-AA22B2918FE4}" srcId="{BC98710F-A79C-4B0D-A8DF-A3FE6761BE84}" destId="{C6C8472C-5CF9-4026-BB86-0DD6AD2838E6}" srcOrd="0" destOrd="0" parTransId="{768F3C70-41CF-494E-A550-2029049D87CE}" sibTransId="{AB1AD367-B269-409D-AF3E-9ADAE2C71D58}"/>
    <dgm:cxn modelId="{EA3C0FCA-C04B-4475-9966-EC4D64E87608}" srcId="{BC98710F-A79C-4B0D-A8DF-A3FE6761BE84}" destId="{5B48B00F-D118-4C09-A4F8-0C4DDC933827}" srcOrd="13" destOrd="0" parTransId="{6F01D13F-AA11-4BE7-9675-233AFCC8C5DB}" sibTransId="{C23200D8-14B2-4E9B-8BB4-E908DE16DB45}"/>
    <dgm:cxn modelId="{0289DFDD-624F-4815-94AA-80EBCAAEF26B}" srcId="{BC98710F-A79C-4B0D-A8DF-A3FE6761BE84}" destId="{81A44500-C48E-400C-A275-135EB983E108}" srcOrd="4" destOrd="0" parTransId="{9EB86FEC-B188-4AE9-95D4-79F42A5F1CB8}" sibTransId="{43FBCE76-8C68-4B1C-A2CB-448217AEA1EA}"/>
    <dgm:cxn modelId="{F82638DE-FC5C-48CB-BE90-3E586FEEB649}" srcId="{BC98710F-A79C-4B0D-A8DF-A3FE6761BE84}" destId="{32B27874-C897-4637-A406-1C027FC50EA8}" srcOrd="9" destOrd="0" parTransId="{B2EAC724-3D5C-4D38-B6ED-368FCDE3A088}" sibTransId="{A44BF007-6779-4FA0-82CF-570C1AB20295}"/>
    <dgm:cxn modelId="{559C4CE4-E26F-4686-953C-559286C4F665}" srcId="{BC98710F-A79C-4B0D-A8DF-A3FE6761BE84}" destId="{B1F0D10F-3BD5-4B33-8565-122E5B6D0354}" srcOrd="10" destOrd="0" parTransId="{DCFD1121-8E13-4D3B-A035-21DF8163389C}" sibTransId="{A56EBA2C-1D1E-4698-A88B-66A7DCF18675}"/>
    <dgm:cxn modelId="{001935F7-E5CC-4A59-97D1-80BF1D166B9B}" type="presOf" srcId="{81A44500-C48E-400C-A275-135EB983E108}" destId="{53F2C5B0-472D-4E50-B8CD-906158458E2D}" srcOrd="0" destOrd="4" presId="urn:microsoft.com/office/officeart/2005/8/layout/list1"/>
    <dgm:cxn modelId="{AB6B2E5C-F71E-4081-9947-6AF6F1F28B82}" type="presParOf" srcId="{55C415EE-D43F-4021-A8A3-8E25EACDD97B}" destId="{6CD74D0C-750E-4480-83C1-657CA5AFFF13}" srcOrd="0" destOrd="0" presId="urn:microsoft.com/office/officeart/2005/8/layout/list1"/>
    <dgm:cxn modelId="{EDEA0A8C-A760-4BDA-AF37-26EB5E05F2B2}" type="presParOf" srcId="{6CD74D0C-750E-4480-83C1-657CA5AFFF13}" destId="{C0967A4D-0794-404E-BDAD-1EC2498B0E07}" srcOrd="0" destOrd="0" presId="urn:microsoft.com/office/officeart/2005/8/layout/list1"/>
    <dgm:cxn modelId="{BB8286AA-B549-4613-B5C9-EFC5FA1AE957}" type="presParOf" srcId="{6CD74D0C-750E-4480-83C1-657CA5AFFF13}" destId="{6BC6559D-C768-4BC5-A118-7DF2252DB4E6}" srcOrd="1" destOrd="0" presId="urn:microsoft.com/office/officeart/2005/8/layout/list1"/>
    <dgm:cxn modelId="{14A46507-21E5-4066-A5C0-B7E14B709B98}" type="presParOf" srcId="{55C415EE-D43F-4021-A8A3-8E25EACDD97B}" destId="{B42E039B-5D00-4EA5-A9D3-8E26DCB0676E}" srcOrd="1" destOrd="0" presId="urn:microsoft.com/office/officeart/2005/8/layout/list1"/>
    <dgm:cxn modelId="{98D9E34C-F0A9-47E1-9D5C-674BE31C27FF}" type="presParOf" srcId="{55C415EE-D43F-4021-A8A3-8E25EACDD97B}" destId="{53F2C5B0-472D-4E50-B8CD-906158458E2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1EFC9A-A07F-4F68-A0E7-E6B285919A9E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BDB4CAC-0F66-4149-93B9-80B6CF73EE82}">
      <dgm:prSet/>
      <dgm:spPr/>
      <dgm:t>
        <a:bodyPr/>
        <a:lstStyle/>
        <a:p>
          <a:r>
            <a:rPr lang="pl-PL"/>
            <a:t>Baza danych </a:t>
          </a:r>
          <a:r>
            <a:rPr lang="pl-PL">
              <a:latin typeface="Aptos Display" panose="020F0302020204030204"/>
            </a:rPr>
            <a:t>stworzona w technologii PostgreSQL.</a:t>
          </a:r>
          <a:endParaRPr lang="pl-PL"/>
        </a:p>
      </dgm:t>
    </dgm:pt>
    <dgm:pt modelId="{9390E5B1-BFEC-4660-A13C-EBDCF5E59CA4}" type="parTrans" cxnId="{87295163-933A-4723-91F8-097A5D8F7FE6}">
      <dgm:prSet/>
      <dgm:spPr/>
      <dgm:t>
        <a:bodyPr/>
        <a:lstStyle/>
        <a:p>
          <a:endParaRPr lang="en-US"/>
        </a:p>
      </dgm:t>
    </dgm:pt>
    <dgm:pt modelId="{5790CA67-61CA-4683-A4E4-5AB92AC7E111}" type="sibTrans" cxnId="{87295163-933A-4723-91F8-097A5D8F7FE6}">
      <dgm:prSet/>
      <dgm:spPr/>
      <dgm:t>
        <a:bodyPr/>
        <a:lstStyle/>
        <a:p>
          <a:endParaRPr lang="en-US"/>
        </a:p>
      </dgm:t>
    </dgm:pt>
    <dgm:pt modelId="{D185A0B0-B44D-44F1-9245-04D31CCCAB32}">
      <dgm:prSet/>
      <dgm:spPr/>
      <dgm:t>
        <a:bodyPr/>
        <a:lstStyle/>
        <a:p>
          <a:pPr rtl="0"/>
          <a:r>
            <a:rPr lang="pl-PL">
              <a:latin typeface="Calibri"/>
              <a:cs typeface="Calibri"/>
            </a:rPr>
            <a:t>Gromadzone są dane dotyczące kont użytkowników oraz historia ich aktywności.</a:t>
          </a:r>
          <a:endParaRPr lang="en-US"/>
        </a:p>
      </dgm:t>
    </dgm:pt>
    <dgm:pt modelId="{5EF0AB19-0F50-4BAF-8422-C776CCF19BD6}" type="parTrans" cxnId="{DD856C8B-D4A1-4F01-A946-C301F51300D6}">
      <dgm:prSet/>
      <dgm:spPr/>
      <dgm:t>
        <a:bodyPr/>
        <a:lstStyle/>
        <a:p>
          <a:endParaRPr lang="en-US"/>
        </a:p>
      </dgm:t>
    </dgm:pt>
    <dgm:pt modelId="{B41E9C20-9849-4ACD-98C7-11C491AADAC2}" type="sibTrans" cxnId="{DD856C8B-D4A1-4F01-A946-C301F51300D6}">
      <dgm:prSet/>
      <dgm:spPr/>
      <dgm:t>
        <a:bodyPr/>
        <a:lstStyle/>
        <a:p>
          <a:endParaRPr lang="en-US"/>
        </a:p>
      </dgm:t>
    </dgm:pt>
    <dgm:pt modelId="{A8E7130B-3D41-4E0D-BA1B-82F20E57BA9D}" type="pres">
      <dgm:prSet presAssocID="{271EFC9A-A07F-4F68-A0E7-E6B285919A9E}" presName="vert0" presStyleCnt="0">
        <dgm:presLayoutVars>
          <dgm:dir/>
          <dgm:animOne val="branch"/>
          <dgm:animLvl val="lvl"/>
        </dgm:presLayoutVars>
      </dgm:prSet>
      <dgm:spPr/>
    </dgm:pt>
    <dgm:pt modelId="{497E7787-6D77-4F77-A629-B35658E3CA3C}" type="pres">
      <dgm:prSet presAssocID="{FBDB4CAC-0F66-4149-93B9-80B6CF73EE82}" presName="thickLine" presStyleLbl="alignNode1" presStyleIdx="0" presStyleCnt="2"/>
      <dgm:spPr/>
    </dgm:pt>
    <dgm:pt modelId="{01FB673D-651E-4461-B481-021584DE2BDE}" type="pres">
      <dgm:prSet presAssocID="{FBDB4CAC-0F66-4149-93B9-80B6CF73EE82}" presName="horz1" presStyleCnt="0"/>
      <dgm:spPr/>
    </dgm:pt>
    <dgm:pt modelId="{3B32F37A-B1D9-4B79-A302-77F6F75B2F9D}" type="pres">
      <dgm:prSet presAssocID="{FBDB4CAC-0F66-4149-93B9-80B6CF73EE82}" presName="tx1" presStyleLbl="revTx" presStyleIdx="0" presStyleCnt="2"/>
      <dgm:spPr/>
    </dgm:pt>
    <dgm:pt modelId="{4E36B245-6F43-4A97-9A0B-1D2FFB2BF591}" type="pres">
      <dgm:prSet presAssocID="{FBDB4CAC-0F66-4149-93B9-80B6CF73EE82}" presName="vert1" presStyleCnt="0"/>
      <dgm:spPr/>
    </dgm:pt>
    <dgm:pt modelId="{367272F6-0DD0-46D5-91C1-BC2A7FB784F6}" type="pres">
      <dgm:prSet presAssocID="{D185A0B0-B44D-44F1-9245-04D31CCCAB32}" presName="thickLine" presStyleLbl="alignNode1" presStyleIdx="1" presStyleCnt="2"/>
      <dgm:spPr/>
    </dgm:pt>
    <dgm:pt modelId="{683230EA-AD73-417F-8702-73739A5B0FC5}" type="pres">
      <dgm:prSet presAssocID="{D185A0B0-B44D-44F1-9245-04D31CCCAB32}" presName="horz1" presStyleCnt="0"/>
      <dgm:spPr/>
    </dgm:pt>
    <dgm:pt modelId="{9A6C3E29-0883-461F-919B-FCA9F6558974}" type="pres">
      <dgm:prSet presAssocID="{D185A0B0-B44D-44F1-9245-04D31CCCAB32}" presName="tx1" presStyleLbl="revTx" presStyleIdx="1" presStyleCnt="2"/>
      <dgm:spPr/>
    </dgm:pt>
    <dgm:pt modelId="{85E9C2D2-B16A-420C-949E-A4987316B212}" type="pres">
      <dgm:prSet presAssocID="{D185A0B0-B44D-44F1-9245-04D31CCCAB32}" presName="vert1" presStyleCnt="0"/>
      <dgm:spPr/>
    </dgm:pt>
  </dgm:ptLst>
  <dgm:cxnLst>
    <dgm:cxn modelId="{478A1D17-25DD-40B7-B8AE-2D1CB24C4DAC}" type="presOf" srcId="{D185A0B0-B44D-44F1-9245-04D31CCCAB32}" destId="{9A6C3E29-0883-461F-919B-FCA9F6558974}" srcOrd="0" destOrd="0" presId="urn:microsoft.com/office/officeart/2008/layout/LinedList"/>
    <dgm:cxn modelId="{1CB3302B-8DC2-4FD9-AA6C-B9D8BCE71EC0}" type="presOf" srcId="{271EFC9A-A07F-4F68-A0E7-E6B285919A9E}" destId="{A8E7130B-3D41-4E0D-BA1B-82F20E57BA9D}" srcOrd="0" destOrd="0" presId="urn:microsoft.com/office/officeart/2008/layout/LinedList"/>
    <dgm:cxn modelId="{87295163-933A-4723-91F8-097A5D8F7FE6}" srcId="{271EFC9A-A07F-4F68-A0E7-E6B285919A9E}" destId="{FBDB4CAC-0F66-4149-93B9-80B6CF73EE82}" srcOrd="0" destOrd="0" parTransId="{9390E5B1-BFEC-4660-A13C-EBDCF5E59CA4}" sibTransId="{5790CA67-61CA-4683-A4E4-5AB92AC7E111}"/>
    <dgm:cxn modelId="{5761DE43-CB8E-45E4-AB52-B2F5DBD64FAE}" type="presOf" srcId="{FBDB4CAC-0F66-4149-93B9-80B6CF73EE82}" destId="{3B32F37A-B1D9-4B79-A302-77F6F75B2F9D}" srcOrd="0" destOrd="0" presId="urn:microsoft.com/office/officeart/2008/layout/LinedList"/>
    <dgm:cxn modelId="{DD856C8B-D4A1-4F01-A946-C301F51300D6}" srcId="{271EFC9A-A07F-4F68-A0E7-E6B285919A9E}" destId="{D185A0B0-B44D-44F1-9245-04D31CCCAB32}" srcOrd="1" destOrd="0" parTransId="{5EF0AB19-0F50-4BAF-8422-C776CCF19BD6}" sibTransId="{B41E9C20-9849-4ACD-98C7-11C491AADAC2}"/>
    <dgm:cxn modelId="{3691996C-9BC7-4D8D-8AB4-BED616E216C5}" type="presParOf" srcId="{A8E7130B-3D41-4E0D-BA1B-82F20E57BA9D}" destId="{497E7787-6D77-4F77-A629-B35658E3CA3C}" srcOrd="0" destOrd="0" presId="urn:microsoft.com/office/officeart/2008/layout/LinedList"/>
    <dgm:cxn modelId="{C6CAF5BB-FCA9-492B-953D-F1309FBF6237}" type="presParOf" srcId="{A8E7130B-3D41-4E0D-BA1B-82F20E57BA9D}" destId="{01FB673D-651E-4461-B481-021584DE2BDE}" srcOrd="1" destOrd="0" presId="urn:microsoft.com/office/officeart/2008/layout/LinedList"/>
    <dgm:cxn modelId="{E2F3E2B5-6D71-4B62-9D7F-993A87839A42}" type="presParOf" srcId="{01FB673D-651E-4461-B481-021584DE2BDE}" destId="{3B32F37A-B1D9-4B79-A302-77F6F75B2F9D}" srcOrd="0" destOrd="0" presId="urn:microsoft.com/office/officeart/2008/layout/LinedList"/>
    <dgm:cxn modelId="{D8E0FF2C-A000-4565-9F8E-8AA6BE386A25}" type="presParOf" srcId="{01FB673D-651E-4461-B481-021584DE2BDE}" destId="{4E36B245-6F43-4A97-9A0B-1D2FFB2BF591}" srcOrd="1" destOrd="0" presId="urn:microsoft.com/office/officeart/2008/layout/LinedList"/>
    <dgm:cxn modelId="{72EE56C0-E585-424D-9BE2-0F4825DDC0D8}" type="presParOf" srcId="{A8E7130B-3D41-4E0D-BA1B-82F20E57BA9D}" destId="{367272F6-0DD0-46D5-91C1-BC2A7FB784F6}" srcOrd="2" destOrd="0" presId="urn:microsoft.com/office/officeart/2008/layout/LinedList"/>
    <dgm:cxn modelId="{5B77F84C-BE51-438E-AB4F-A31497D750EF}" type="presParOf" srcId="{A8E7130B-3D41-4E0D-BA1B-82F20E57BA9D}" destId="{683230EA-AD73-417F-8702-73739A5B0FC5}" srcOrd="3" destOrd="0" presId="urn:microsoft.com/office/officeart/2008/layout/LinedList"/>
    <dgm:cxn modelId="{6866929B-CCAE-414D-B890-D9B224C7DBF8}" type="presParOf" srcId="{683230EA-AD73-417F-8702-73739A5B0FC5}" destId="{9A6C3E29-0883-461F-919B-FCA9F6558974}" srcOrd="0" destOrd="0" presId="urn:microsoft.com/office/officeart/2008/layout/LinedList"/>
    <dgm:cxn modelId="{3E64571D-24A3-4285-A3C2-9ACED9EB05E5}" type="presParOf" srcId="{683230EA-AD73-417F-8702-73739A5B0FC5}" destId="{85E9C2D2-B16A-420C-949E-A4987316B2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5436CE-227B-452B-BA13-3274382155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17A7FB-7B26-4156-9F22-C38D24BEEF0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 dirty="0">
              <a:hlinkClick xmlns:r="http://schemas.openxmlformats.org/officeDocument/2006/relationships" r:id="rId1"/>
            </a:rPr>
            <a:t>Film demonstracyjny</a:t>
          </a:r>
          <a:endParaRPr lang="en-US" dirty="0"/>
        </a:p>
      </dgm:t>
    </dgm:pt>
    <dgm:pt modelId="{F03E7DDE-836B-4123-B1B0-21319D0BAA96}" type="parTrans" cxnId="{1715C227-0C06-4F5B-9405-E45EF0D48F91}">
      <dgm:prSet/>
      <dgm:spPr/>
      <dgm:t>
        <a:bodyPr/>
        <a:lstStyle/>
        <a:p>
          <a:endParaRPr lang="en-US"/>
        </a:p>
      </dgm:t>
    </dgm:pt>
    <dgm:pt modelId="{0CB8E5FA-8C3A-4BA5-8E45-D9F147923674}" type="sibTrans" cxnId="{1715C227-0C06-4F5B-9405-E45EF0D48F91}">
      <dgm:prSet/>
      <dgm:spPr/>
      <dgm:t>
        <a:bodyPr/>
        <a:lstStyle/>
        <a:p>
          <a:endParaRPr lang="en-US"/>
        </a:p>
      </dgm:t>
    </dgm:pt>
    <dgm:pt modelId="{4BAE07D3-D417-4A47-86F5-CD49F2D48625}" type="pres">
      <dgm:prSet presAssocID="{545436CE-227B-452B-BA13-32743821553D}" presName="root" presStyleCnt="0">
        <dgm:presLayoutVars>
          <dgm:dir/>
          <dgm:resizeHandles val="exact"/>
        </dgm:presLayoutVars>
      </dgm:prSet>
      <dgm:spPr/>
    </dgm:pt>
    <dgm:pt modelId="{AD5A586A-EEE3-48A1-AC51-61F326BA9B62}" type="pres">
      <dgm:prSet presAssocID="{E217A7FB-7B26-4156-9F22-C38D24BEEF02}" presName="compNode" presStyleCnt="0"/>
      <dgm:spPr/>
    </dgm:pt>
    <dgm:pt modelId="{82A67DB0-04C5-4808-B12F-F00AB7156DE7}" type="pres">
      <dgm:prSet presAssocID="{E217A7FB-7B26-4156-9F22-C38D24BEEF02}" presName="bgRect" presStyleLbl="bgShp" presStyleIdx="0" presStyleCnt="1"/>
      <dgm:spPr/>
    </dgm:pt>
    <dgm:pt modelId="{5AD523F3-E114-4876-A689-BC1E5CD25646}" type="pres">
      <dgm:prSet presAssocID="{E217A7FB-7B26-4156-9F22-C38D24BEEF02}" presName="iconRect" presStyleLbl="node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679EED65-4E21-4144-B712-D49806D009DF}" type="pres">
      <dgm:prSet presAssocID="{E217A7FB-7B26-4156-9F22-C38D24BEEF02}" presName="spaceRect" presStyleCnt="0"/>
      <dgm:spPr/>
    </dgm:pt>
    <dgm:pt modelId="{5B3556F4-3F71-44B4-95CF-2F5FE17AF0C6}" type="pres">
      <dgm:prSet presAssocID="{E217A7FB-7B26-4156-9F22-C38D24BEEF02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1715C227-0C06-4F5B-9405-E45EF0D48F91}" srcId="{545436CE-227B-452B-BA13-32743821553D}" destId="{E217A7FB-7B26-4156-9F22-C38D24BEEF02}" srcOrd="0" destOrd="0" parTransId="{F03E7DDE-836B-4123-B1B0-21319D0BAA96}" sibTransId="{0CB8E5FA-8C3A-4BA5-8E45-D9F147923674}"/>
    <dgm:cxn modelId="{80D6EC3A-92BF-428C-96DD-B4AA5FD0C54E}" type="presOf" srcId="{E217A7FB-7B26-4156-9F22-C38D24BEEF02}" destId="{5B3556F4-3F71-44B4-95CF-2F5FE17AF0C6}" srcOrd="0" destOrd="0" presId="urn:microsoft.com/office/officeart/2018/2/layout/IconVerticalSolidList"/>
    <dgm:cxn modelId="{7F7C46DC-52D6-4282-B5AE-9AFFA8489738}" type="presOf" srcId="{545436CE-227B-452B-BA13-32743821553D}" destId="{4BAE07D3-D417-4A47-86F5-CD49F2D48625}" srcOrd="0" destOrd="0" presId="urn:microsoft.com/office/officeart/2018/2/layout/IconVerticalSolidList"/>
    <dgm:cxn modelId="{4330BEB9-C781-4FA9-AB88-D0528DEE6718}" type="presParOf" srcId="{4BAE07D3-D417-4A47-86F5-CD49F2D48625}" destId="{AD5A586A-EEE3-48A1-AC51-61F326BA9B62}" srcOrd="0" destOrd="0" presId="urn:microsoft.com/office/officeart/2018/2/layout/IconVerticalSolidList"/>
    <dgm:cxn modelId="{57D011CF-705E-4B22-9FC8-EBBFAD4A55D6}" type="presParOf" srcId="{AD5A586A-EEE3-48A1-AC51-61F326BA9B62}" destId="{82A67DB0-04C5-4808-B12F-F00AB7156DE7}" srcOrd="0" destOrd="0" presId="urn:microsoft.com/office/officeart/2018/2/layout/IconVerticalSolidList"/>
    <dgm:cxn modelId="{FCC1E9D1-AE36-4BA1-8604-51AB3DC9400B}" type="presParOf" srcId="{AD5A586A-EEE3-48A1-AC51-61F326BA9B62}" destId="{5AD523F3-E114-4876-A689-BC1E5CD25646}" srcOrd="1" destOrd="0" presId="urn:microsoft.com/office/officeart/2018/2/layout/IconVerticalSolidList"/>
    <dgm:cxn modelId="{A047E3FD-7051-4E84-AB4B-1C5D92FA588F}" type="presParOf" srcId="{AD5A586A-EEE3-48A1-AC51-61F326BA9B62}" destId="{679EED65-4E21-4144-B712-D49806D009DF}" srcOrd="2" destOrd="0" presId="urn:microsoft.com/office/officeart/2018/2/layout/IconVerticalSolidList"/>
    <dgm:cxn modelId="{452EFD25-A844-4438-9258-D2AA97CF1F78}" type="presParOf" srcId="{AD5A586A-EEE3-48A1-AC51-61F326BA9B62}" destId="{5B3556F4-3F71-44B4-95CF-2F5FE17AF0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26A7-E66F-4387-AA3E-A95B04E4CA3F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002B1-674B-4C73-B92F-0B99CF893442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5ADEA-D7AF-42C8-B146-C2ECE18BD9AE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Celem projektu</a:t>
          </a:r>
          <a:r>
            <a:rPr lang="pl-PL" sz="2100" kern="1200" dirty="0">
              <a:latin typeface="Aptos Display" panose="020F0302020204030204"/>
            </a:rPr>
            <a:t> było</a:t>
          </a:r>
          <a:r>
            <a:rPr lang="pl-PL" sz="2100" kern="1200" dirty="0"/>
            <a:t> opracowanie modelu predykcyjnego umożliwiającego szacowanie wartości rynkowej nieruchomości mieszkalnych, mając na uwadze niedobór tego typu rozwiązań na rynku.</a:t>
          </a:r>
          <a:endParaRPr lang="en-US" sz="2100" kern="1200" dirty="0"/>
        </a:p>
      </dsp:txBody>
      <dsp:txXfrm>
        <a:off x="1437631" y="531"/>
        <a:ext cx="9077968" cy="1244702"/>
      </dsp:txXfrm>
    </dsp:sp>
    <dsp:sp modelId="{FAE91F8E-1A8A-450C-9486-4E4FDF2726CA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D36B3-217F-4E04-B847-A0E7199213E2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0636-EA15-4167-8FA5-34343F5F7028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>
              <a:latin typeface="Aptos Display" panose="020F0302020204030204"/>
            </a:rPr>
            <a:t>Naszą</a:t>
          </a:r>
          <a:r>
            <a:rPr lang="pl-PL" sz="2100" kern="1200" dirty="0"/>
            <a:t> </a:t>
          </a:r>
          <a:r>
            <a:rPr lang="pl-PL" sz="2100" kern="1200" dirty="0">
              <a:latin typeface="Aptos Display" panose="020F0302020204030204"/>
            </a:rPr>
            <a:t>myślą przewodnią było stworzenie</a:t>
          </a:r>
          <a:r>
            <a:rPr lang="pl-PL" sz="2100" kern="1200" dirty="0"/>
            <a:t> </a:t>
          </a:r>
          <a:r>
            <a:rPr lang="pl-PL" sz="2100" kern="1200" dirty="0">
              <a:latin typeface="Aptos Display" panose="020F0302020204030204"/>
            </a:rPr>
            <a:t>platformy</a:t>
          </a:r>
          <a:r>
            <a:rPr lang="pl-PL" sz="2100" kern="1200" dirty="0"/>
            <a:t> </a:t>
          </a:r>
          <a:r>
            <a:rPr lang="pl-PL" sz="2100" kern="1200" dirty="0">
              <a:latin typeface="Aptos Display" panose="020F0302020204030204"/>
            </a:rPr>
            <a:t>przyjaznej</a:t>
          </a:r>
          <a:r>
            <a:rPr lang="pl-PL" sz="2100" kern="1200" dirty="0"/>
            <a:t> dla użytkownika, </a:t>
          </a:r>
          <a:br>
            <a:rPr lang="pl-PL" sz="2100" kern="1200" dirty="0">
              <a:latin typeface="Aptos Display" panose="020F0302020204030204"/>
            </a:rPr>
          </a:br>
          <a:r>
            <a:rPr lang="pl-PL" sz="2100" kern="1200" dirty="0"/>
            <a:t>z której będzie mógł czerpać jak najwięcej korzyści.</a:t>
          </a:r>
          <a:endParaRPr lang="en-US" sz="2100" kern="1200" dirty="0"/>
        </a:p>
      </dsp:txBody>
      <dsp:txXfrm>
        <a:off x="1437631" y="1556410"/>
        <a:ext cx="9077968" cy="1244702"/>
      </dsp:txXfrm>
    </dsp:sp>
    <dsp:sp modelId="{8B746316-FAFB-476D-9A6B-CA81C205669B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F2A20-936C-4A18-8A54-347D8AE3C9C6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3D66B-19EB-4B6A-8F6E-65B79D8DB72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Jako grupę docelową naszego rozwiązania określamy </a:t>
          </a:r>
          <a:r>
            <a:rPr lang="pl-PL" sz="2100" b="1" kern="1200" dirty="0"/>
            <a:t>banki</a:t>
          </a:r>
          <a:r>
            <a:rPr lang="pl-PL" sz="2100" kern="1200" dirty="0"/>
            <a:t>, </a:t>
          </a:r>
          <a:r>
            <a:rPr lang="pl-PL" sz="2100" b="1" kern="1200" dirty="0"/>
            <a:t>inwestorów </a:t>
          </a:r>
          <a:r>
            <a:rPr lang="pl-PL" sz="2100" kern="1200" dirty="0"/>
            <a:t>oraz </a:t>
          </a:r>
          <a:r>
            <a:rPr lang="pl-PL" sz="2100" b="1" kern="1200" dirty="0"/>
            <a:t>indywidualnych właścicieli</a:t>
          </a:r>
          <a:endParaRPr lang="en-US" sz="2100" kern="1200" dirty="0"/>
        </a:p>
      </dsp:txBody>
      <dsp:txXfrm>
        <a:off x="1437631" y="3112289"/>
        <a:ext cx="907796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B95B4-0D2D-4A3F-BEB9-FB53DE22D5E0}">
      <dsp:nvSpPr>
        <dsp:cNvPr id="0" name=""/>
        <dsp:cNvSpPr/>
      </dsp:nvSpPr>
      <dsp:spPr>
        <a:xfrm>
          <a:off x="3571" y="610061"/>
          <a:ext cx="2833687" cy="1700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/>
            <a:t>Koncepcja </a:t>
          </a:r>
          <a:r>
            <a:rPr lang="pl-PL" sz="1300" b="1" kern="1200">
              <a:latin typeface="Aptos Display" panose="02110004020202020204"/>
            </a:rPr>
            <a:t>projektu</a:t>
          </a:r>
          <a:br>
            <a:rPr lang="pl-PL" sz="1300" b="1" kern="1200">
              <a:latin typeface="Aptos Display" panose="02110004020202020204"/>
            </a:rPr>
          </a:br>
          <a:r>
            <a:rPr lang="pl-PL" sz="1300" kern="1200">
              <a:latin typeface="Aptos Display" panose="02110004020202020204"/>
            </a:rPr>
            <a:t>Pierwszy</a:t>
          </a:r>
          <a:r>
            <a:rPr lang="pl-PL" sz="1300" kern="1200"/>
            <a:t> etap obejmuje zrozumienie celu projektu oraz identyfikację potrzeb i oczekiwań klienta lub użytkownika końcowego.</a:t>
          </a:r>
          <a:endParaRPr lang="en-US" sz="1300" kern="1200"/>
        </a:p>
      </dsp:txBody>
      <dsp:txXfrm>
        <a:off x="3571" y="610061"/>
        <a:ext cx="2833687" cy="1700212"/>
      </dsp:txXfrm>
    </dsp:sp>
    <dsp:sp modelId="{A74F6EB3-D372-400A-B815-E7A07164D964}">
      <dsp:nvSpPr>
        <dsp:cNvPr id="0" name=""/>
        <dsp:cNvSpPr/>
      </dsp:nvSpPr>
      <dsp:spPr>
        <a:xfrm>
          <a:off x="3120628" y="610061"/>
          <a:ext cx="2833687" cy="17002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/>
            <a:t>Zbieranie </a:t>
          </a:r>
          <a:r>
            <a:rPr lang="pl-PL" sz="1300" b="1" kern="1200">
              <a:latin typeface="Aptos Display" panose="02110004020202020204"/>
            </a:rPr>
            <a:t>danych</a:t>
          </a:r>
          <a:br>
            <a:rPr lang="pl-PL" sz="1300" b="1" kern="1200">
              <a:latin typeface="Aptos Display" panose="02110004020202020204"/>
            </a:rPr>
          </a:br>
          <a:r>
            <a:rPr lang="pl-PL" sz="1300" kern="1200">
              <a:latin typeface="Aptos Display" panose="02110004020202020204"/>
            </a:rPr>
            <a:t>W</a:t>
          </a:r>
          <a:r>
            <a:rPr lang="pl-PL" sz="1300" kern="1200"/>
            <a:t> tym etapie zbiera się dane niezbędne do budowy modelu predykcyjnego. Dane te mogą obejmować informacje o nieruchomościach, takie jak lokalizacja, powierzchnia</a:t>
          </a:r>
          <a:r>
            <a:rPr lang="pl-PL" sz="1300" kern="1200">
              <a:latin typeface="Aptos Display" panose="02110004020202020204"/>
            </a:rPr>
            <a:t>,</a:t>
          </a:r>
          <a:r>
            <a:rPr lang="pl-PL" sz="1300" kern="1200"/>
            <a:t> a także dane z </a:t>
          </a:r>
          <a:r>
            <a:rPr lang="pl-PL" sz="1300" b="0" kern="1200">
              <a:latin typeface="Arial"/>
              <a:cs typeface="Arial"/>
            </a:rPr>
            <a:t>rynku</a:t>
          </a:r>
          <a:endParaRPr lang="en-US" sz="1300" b="0" kern="1200">
            <a:latin typeface="Aptos Display" panose="02110004020202020204"/>
            <a:cs typeface="Arial"/>
          </a:endParaRPr>
        </a:p>
      </dsp:txBody>
      <dsp:txXfrm>
        <a:off x="3120628" y="610061"/>
        <a:ext cx="2833687" cy="1700212"/>
      </dsp:txXfrm>
    </dsp:sp>
    <dsp:sp modelId="{AF583196-A8E4-4C52-8452-8EFAC709196C}">
      <dsp:nvSpPr>
        <dsp:cNvPr id="0" name=""/>
        <dsp:cNvSpPr/>
      </dsp:nvSpPr>
      <dsp:spPr>
        <a:xfrm>
          <a:off x="6237684" y="610061"/>
          <a:ext cx="2833687" cy="17002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>
              <a:latin typeface="Arial"/>
              <a:cs typeface="Arial"/>
            </a:rPr>
            <a:t>Przetwarzanie danych</a:t>
          </a:r>
          <a:br>
            <a:rPr lang="pl-PL" sz="1300" b="1" kern="1200">
              <a:latin typeface="Arial"/>
              <a:cs typeface="Arial"/>
            </a:rPr>
          </a:br>
          <a:r>
            <a:rPr lang="pl-PL" sz="1300" kern="1200">
              <a:latin typeface="Arial"/>
              <a:cs typeface="Arial"/>
            </a:rPr>
            <a:t>Po zebraniu danych konieczne jest ich przetworzenie i oczyszczenie. Może to obejmować usuwanie wartości odstających, uzupełnianie brakujących danych oraz normalizację lub standaryzację danych.</a:t>
          </a:r>
          <a:endParaRPr lang="pl-PL" sz="1300" kern="1200"/>
        </a:p>
      </dsp:txBody>
      <dsp:txXfrm>
        <a:off x="6237684" y="610061"/>
        <a:ext cx="2833687" cy="1700212"/>
      </dsp:txXfrm>
    </dsp:sp>
    <dsp:sp modelId="{A2D3B021-2443-4A0C-BC0F-922B4044504A}">
      <dsp:nvSpPr>
        <dsp:cNvPr id="0" name=""/>
        <dsp:cNvSpPr/>
      </dsp:nvSpPr>
      <dsp:spPr>
        <a:xfrm>
          <a:off x="9354740" y="610061"/>
          <a:ext cx="2833687" cy="17002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/>
            <a:t>Budowa </a:t>
          </a:r>
          <a:r>
            <a:rPr lang="pl-PL" sz="1300" b="1" kern="1200">
              <a:latin typeface="Aptos Display" panose="02110004020202020204"/>
            </a:rPr>
            <a:t>modelu</a:t>
          </a:r>
          <a:br>
            <a:rPr lang="pl-PL" sz="1300" b="1" kern="1200">
              <a:latin typeface="Aptos Display" panose="02110004020202020204"/>
            </a:rPr>
          </a:br>
          <a:r>
            <a:rPr lang="pl-PL" sz="1300" kern="1200">
              <a:latin typeface="Aptos Display" panose="02110004020202020204"/>
            </a:rPr>
            <a:t>Na</a:t>
          </a:r>
          <a:r>
            <a:rPr lang="pl-PL" sz="1300" kern="1200"/>
            <a:t> podstawie przetworzonych danych buduje się model predykcyjny. </a:t>
          </a:r>
          <a:r>
            <a:rPr lang="pl-PL" sz="1300" kern="1200">
              <a:latin typeface="Aptos Display" panose="02110004020202020204"/>
            </a:rPr>
            <a:t>W naszym przypadku są to</a:t>
          </a:r>
          <a:r>
            <a:rPr lang="pl-PL" sz="1300" kern="1200"/>
            <a:t> drzewa decyzyjne</a:t>
          </a:r>
          <a:r>
            <a:rPr lang="pl-PL" sz="1300" kern="1200">
              <a:latin typeface="Aptos Display" panose="02110004020202020204"/>
            </a:rPr>
            <a:t>.</a:t>
          </a:r>
          <a:endParaRPr lang="pl-PL" sz="1300" kern="1200"/>
        </a:p>
      </dsp:txBody>
      <dsp:txXfrm>
        <a:off x="9354740" y="610061"/>
        <a:ext cx="2833687" cy="1700212"/>
      </dsp:txXfrm>
    </dsp:sp>
    <dsp:sp modelId="{11588E1F-5207-4E3A-9B53-BA806493EA97}">
      <dsp:nvSpPr>
        <dsp:cNvPr id="0" name=""/>
        <dsp:cNvSpPr/>
      </dsp:nvSpPr>
      <dsp:spPr>
        <a:xfrm>
          <a:off x="1562100" y="2593642"/>
          <a:ext cx="2833687" cy="17002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/>
            <a:t>Ewaluacja modelu</a:t>
          </a:r>
          <a:br>
            <a:rPr lang="pl-PL" sz="1300" b="1" kern="1200">
              <a:latin typeface="Aptos Display" panose="02110004020202020204"/>
            </a:rPr>
          </a:br>
          <a:r>
            <a:rPr lang="pl-PL" sz="1300" kern="1200"/>
            <a:t>Po zbudowaniu modelu konieczne jest jego przetestowanie i ocena wydajności.</a:t>
          </a:r>
          <a:endParaRPr lang="en-US" sz="1300" kern="1200"/>
        </a:p>
      </dsp:txBody>
      <dsp:txXfrm>
        <a:off x="1562100" y="2593642"/>
        <a:ext cx="2833687" cy="1700212"/>
      </dsp:txXfrm>
    </dsp:sp>
    <dsp:sp modelId="{72A38FEB-9F31-4146-ADAC-80F2F06DE078}">
      <dsp:nvSpPr>
        <dsp:cNvPr id="0" name=""/>
        <dsp:cNvSpPr/>
      </dsp:nvSpPr>
      <dsp:spPr>
        <a:xfrm>
          <a:off x="4679156" y="2593642"/>
          <a:ext cx="2833687" cy="17002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/>
            <a:t>Wdrożenie </a:t>
          </a:r>
          <a:r>
            <a:rPr lang="pl-PL" sz="1300" b="1" kern="1200">
              <a:latin typeface="Aptos Display" panose="02110004020202020204"/>
            </a:rPr>
            <a:t>modelu</a:t>
          </a:r>
          <a:br>
            <a:rPr lang="pl-PL" sz="1300" b="1" kern="1200">
              <a:latin typeface="Aptos Display" panose="02110004020202020204"/>
            </a:rPr>
          </a:br>
          <a:r>
            <a:rPr lang="pl-PL" sz="1300" kern="1200">
              <a:latin typeface="Aptos Display" panose="02110004020202020204"/>
            </a:rPr>
            <a:t>Po</a:t>
          </a:r>
          <a:r>
            <a:rPr lang="pl-PL" sz="1300" kern="1200"/>
            <a:t> udanej ewaluacji modelu można przejść do jego wdrożenia.</a:t>
          </a:r>
          <a:endParaRPr lang="en-US" sz="1300" kern="1200"/>
        </a:p>
      </dsp:txBody>
      <dsp:txXfrm>
        <a:off x="4679156" y="2593642"/>
        <a:ext cx="2833687" cy="1700212"/>
      </dsp:txXfrm>
    </dsp:sp>
    <dsp:sp modelId="{EDFF27F0-C64D-4ADD-8350-7F6FE8A40F64}">
      <dsp:nvSpPr>
        <dsp:cNvPr id="0" name=""/>
        <dsp:cNvSpPr/>
      </dsp:nvSpPr>
      <dsp:spPr>
        <a:xfrm>
          <a:off x="7796212" y="2593642"/>
          <a:ext cx="2833687" cy="17002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b="1" kern="1200"/>
            <a:t>Utrzymanie i aktualizacja</a:t>
          </a:r>
          <a:br>
            <a:rPr lang="pl-PL" sz="1300" b="1" kern="1200">
              <a:latin typeface="Aptos Display" panose="02110004020202020204"/>
            </a:rPr>
          </a:br>
          <a:r>
            <a:rPr lang="pl-PL" sz="1300" kern="1200"/>
            <a:t>Model predykcyjny wymaga stałego monitorowania i aktualizacji, aby zapewnić jego skuteczność w dłuższej perspektywie czasowej.</a:t>
          </a:r>
          <a:endParaRPr lang="pl-PL" sz="1300" kern="1200">
            <a:latin typeface="Aptos Display" panose="02110004020202020204"/>
          </a:endParaRPr>
        </a:p>
      </dsp:txBody>
      <dsp:txXfrm>
        <a:off x="7796212" y="2593642"/>
        <a:ext cx="2833687" cy="1700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B356D-EB44-478F-9A1A-43E1A6AA8E9E}">
      <dsp:nvSpPr>
        <dsp:cNvPr id="0" name=""/>
        <dsp:cNvSpPr/>
      </dsp:nvSpPr>
      <dsp:spPr>
        <a:xfrm>
          <a:off x="478800" y="1062521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CEA1E-DEB8-4F1C-9136-02D4CB49EBAF}">
      <dsp:nvSpPr>
        <dsp:cNvPr id="0" name=""/>
        <dsp:cNvSpPr/>
      </dsp:nvSpPr>
      <dsp:spPr>
        <a:xfrm>
          <a:off x="712800" y="129652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158F1-DE42-4C0A-BD48-B6A1DA9AA1DE}">
      <dsp:nvSpPr>
        <dsp:cNvPr id="0" name=""/>
        <dsp:cNvSpPr/>
      </dsp:nvSpPr>
      <dsp:spPr>
        <a:xfrm>
          <a:off x="127800" y="2502522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Eksport modelu</a:t>
          </a:r>
          <a:r>
            <a:rPr lang="pl-PL" sz="1100" kern="1200">
              <a:latin typeface="Aptos Display" panose="02110004020202020204"/>
            </a:rPr>
            <a:t> predykcyjnego</a:t>
          </a:r>
          <a:r>
            <a:rPr lang="pl-PL" sz="1100" kern="1200"/>
            <a:t> do formatu PMML.</a:t>
          </a:r>
          <a:endParaRPr lang="en-US" sz="1100" kern="1200"/>
        </a:p>
      </dsp:txBody>
      <dsp:txXfrm>
        <a:off x="127800" y="2502522"/>
        <a:ext cx="1800000" cy="787500"/>
      </dsp:txXfrm>
    </dsp:sp>
    <dsp:sp modelId="{1969E487-62D9-4A55-8C3D-5A6F0749CDDD}">
      <dsp:nvSpPr>
        <dsp:cNvPr id="0" name=""/>
        <dsp:cNvSpPr/>
      </dsp:nvSpPr>
      <dsp:spPr>
        <a:xfrm>
          <a:off x="2593800" y="1062521"/>
          <a:ext cx="1098000" cy="1098000"/>
        </a:xfrm>
        <a:prstGeom prst="ellips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7380A-799C-4B65-86BC-1CBCA7748D9E}">
      <dsp:nvSpPr>
        <dsp:cNvPr id="0" name=""/>
        <dsp:cNvSpPr/>
      </dsp:nvSpPr>
      <dsp:spPr>
        <a:xfrm>
          <a:off x="2827800" y="129652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A03B6-AD5D-40C1-915C-800C09C1EDC4}">
      <dsp:nvSpPr>
        <dsp:cNvPr id="0" name=""/>
        <dsp:cNvSpPr/>
      </dsp:nvSpPr>
      <dsp:spPr>
        <a:xfrm>
          <a:off x="2242800" y="2502522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Utworzenie projektu Spring </a:t>
          </a:r>
          <a:r>
            <a:rPr lang="pl-PL" sz="1100" kern="1200" err="1"/>
            <a:t>Boot</a:t>
          </a:r>
          <a:r>
            <a:rPr lang="pl-PL" sz="1100" kern="1200"/>
            <a:t>.</a:t>
          </a:r>
          <a:endParaRPr lang="en-US" sz="1100" kern="1200"/>
        </a:p>
      </dsp:txBody>
      <dsp:txXfrm>
        <a:off x="2242800" y="2502522"/>
        <a:ext cx="1800000" cy="787500"/>
      </dsp:txXfrm>
    </dsp:sp>
    <dsp:sp modelId="{BC88C50A-46E3-4898-A8F2-DE96F9B3D32E}">
      <dsp:nvSpPr>
        <dsp:cNvPr id="0" name=""/>
        <dsp:cNvSpPr/>
      </dsp:nvSpPr>
      <dsp:spPr>
        <a:xfrm>
          <a:off x="4708800" y="1062521"/>
          <a:ext cx="1098000" cy="1098000"/>
        </a:xfrm>
        <a:prstGeom prst="ellips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43DFF-C090-45E3-A4CA-1E072E0B2576}">
      <dsp:nvSpPr>
        <dsp:cNvPr id="0" name=""/>
        <dsp:cNvSpPr/>
      </dsp:nvSpPr>
      <dsp:spPr>
        <a:xfrm>
          <a:off x="4942800" y="129652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7A67D-C67E-4D7D-84C8-B490A8AF08E4}">
      <dsp:nvSpPr>
        <dsp:cNvPr id="0" name=""/>
        <dsp:cNvSpPr/>
      </dsp:nvSpPr>
      <dsp:spPr>
        <a:xfrm>
          <a:off x="4357800" y="2502522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Implementacja modelu za pomocą biblioteki </a:t>
          </a:r>
          <a:r>
            <a:rPr lang="pl-PL" sz="1100" kern="1200">
              <a:latin typeface="Aptos Display" panose="02110004020202020204"/>
            </a:rPr>
            <a:t>zewnętrznej</a:t>
          </a:r>
          <a:r>
            <a:rPr lang="pl-PL" sz="1100" kern="1200"/>
            <a:t>.</a:t>
          </a:r>
          <a:endParaRPr lang="en-US" sz="1100" kern="1200"/>
        </a:p>
      </dsp:txBody>
      <dsp:txXfrm>
        <a:off x="4357800" y="2502522"/>
        <a:ext cx="1800000" cy="787500"/>
      </dsp:txXfrm>
    </dsp:sp>
    <dsp:sp modelId="{21D017AA-D74D-40B2-8FCC-55296A604702}">
      <dsp:nvSpPr>
        <dsp:cNvPr id="0" name=""/>
        <dsp:cNvSpPr/>
      </dsp:nvSpPr>
      <dsp:spPr>
        <a:xfrm>
          <a:off x="6823800" y="1062521"/>
          <a:ext cx="1098000" cy="1098000"/>
        </a:xfrm>
        <a:prstGeom prst="ellipse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2B417-BA8C-40EC-B111-539D72480E64}">
      <dsp:nvSpPr>
        <dsp:cNvPr id="0" name=""/>
        <dsp:cNvSpPr/>
      </dsp:nvSpPr>
      <dsp:spPr>
        <a:xfrm>
          <a:off x="7057800" y="129652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3FDE8-EEE8-47CA-B4F0-021F9D0F239F}">
      <dsp:nvSpPr>
        <dsp:cNvPr id="0" name=""/>
        <dsp:cNvSpPr/>
      </dsp:nvSpPr>
      <dsp:spPr>
        <a:xfrm>
          <a:off x="6472800" y="2502522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Komunikacja z </a:t>
          </a:r>
          <a:r>
            <a:rPr lang="pl-PL" sz="1100" kern="1200">
              <a:latin typeface="Aptos Display" panose="02110004020202020204"/>
            </a:rPr>
            <a:t>użytkownikiem za</a:t>
          </a:r>
          <a:r>
            <a:rPr lang="pl-PL" sz="1100" kern="1200"/>
            <a:t> pomocą interfejsu </a:t>
          </a:r>
          <a:r>
            <a:rPr lang="pl-PL" sz="1100" kern="1200">
              <a:latin typeface="Aptos Display" panose="02110004020202020204"/>
            </a:rPr>
            <a:t>Controllera typu REST</a:t>
          </a:r>
          <a:endParaRPr lang="en-US" sz="1100" kern="1200"/>
        </a:p>
      </dsp:txBody>
      <dsp:txXfrm>
        <a:off x="6472800" y="2502522"/>
        <a:ext cx="1800000" cy="787500"/>
      </dsp:txXfrm>
    </dsp:sp>
    <dsp:sp modelId="{4A2A276F-9C18-4F64-92E3-9ECC3A93736C}">
      <dsp:nvSpPr>
        <dsp:cNvPr id="0" name=""/>
        <dsp:cNvSpPr/>
      </dsp:nvSpPr>
      <dsp:spPr>
        <a:xfrm>
          <a:off x="8938800" y="1062521"/>
          <a:ext cx="1098000" cy="1098000"/>
        </a:xfrm>
        <a:prstGeom prst="ellips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B4B62-4B60-4472-860F-1983D916AA66}">
      <dsp:nvSpPr>
        <dsp:cNvPr id="0" name=""/>
        <dsp:cNvSpPr/>
      </dsp:nvSpPr>
      <dsp:spPr>
        <a:xfrm>
          <a:off x="9172800" y="129652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F4985-0F35-49A7-B884-297A9348A1E3}">
      <dsp:nvSpPr>
        <dsp:cNvPr id="0" name=""/>
        <dsp:cNvSpPr/>
      </dsp:nvSpPr>
      <dsp:spPr>
        <a:xfrm>
          <a:off x="8587800" y="2502522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Użycie obiektów transferu danych (DTO) w przypadku większej ilości parametrów użytkownika.</a:t>
          </a:r>
          <a:endParaRPr lang="en-US" sz="1100" kern="1200"/>
        </a:p>
      </dsp:txBody>
      <dsp:txXfrm>
        <a:off x="8587800" y="2502522"/>
        <a:ext cx="1800000" cy="78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5B0-472D-4E50-B8CD-906158458E2D}">
      <dsp:nvSpPr>
        <dsp:cNvPr id="0" name=""/>
        <dsp:cNvSpPr/>
      </dsp:nvSpPr>
      <dsp:spPr>
        <a:xfrm>
          <a:off x="0" y="390281"/>
          <a:ext cx="10515600" cy="393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400" kern="1200">
              <a:latin typeface="Aptos Display" panose="02110004020202020204"/>
            </a:rPr>
            <a:t>Wykorzystanie najświeższych danych z roku 2024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400" b="0" kern="1200">
              <a:latin typeface="Aptos Display" panose="02110004020202020204"/>
            </a:rPr>
            <a:t>Dane z ofert sprzedaży mieszkania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400" b="0" kern="1200">
              <a:solidFill>
                <a:schemeClr val="accent2"/>
              </a:solidFill>
              <a:latin typeface="Aptos Display" panose="02110004020202020204"/>
            </a:rPr>
            <a:t>Miasto</a:t>
          </a:r>
          <a:r>
            <a:rPr lang="pl-PL" sz="2400" b="0" kern="1200">
              <a:latin typeface="Aptos Display" panose="02110004020202020204"/>
            </a:rPr>
            <a:t>, </a:t>
          </a:r>
          <a:r>
            <a:rPr lang="pl-PL" sz="2400" b="0" kern="1200">
              <a:solidFill>
                <a:schemeClr val="accent2"/>
              </a:solidFill>
              <a:latin typeface="Aptos Display" panose="02110004020202020204"/>
            </a:rPr>
            <a:t>Powierzchnia</a:t>
          </a:r>
          <a:r>
            <a:rPr lang="pl-PL" sz="2400" b="0" kern="1200">
              <a:latin typeface="Aptos Display" panose="02110004020202020204"/>
            </a:rPr>
            <a:t>, </a:t>
          </a:r>
          <a:r>
            <a:rPr lang="pl-PL" sz="2400" b="0" kern="1200">
              <a:solidFill>
                <a:schemeClr val="accent2"/>
              </a:solidFill>
              <a:latin typeface="Aptos Display" panose="02110004020202020204"/>
            </a:rPr>
            <a:t>Szerokość geo.</a:t>
          </a:r>
          <a:r>
            <a:rPr lang="pl-PL" sz="2400" b="0" kern="1200">
              <a:latin typeface="Aptos Display" panose="02110004020202020204"/>
            </a:rPr>
            <a:t>, </a:t>
          </a:r>
          <a:r>
            <a:rPr lang="pl-PL" sz="2400" b="0" kern="1200">
              <a:solidFill>
                <a:schemeClr val="accent2"/>
              </a:solidFill>
              <a:latin typeface="Aptos Display" panose="02110004020202020204"/>
            </a:rPr>
            <a:t>Długość geo.</a:t>
          </a:r>
          <a:r>
            <a:rPr lang="pl-PL" sz="2400" b="0" kern="1200">
              <a:latin typeface="Aptos Display" panose="02110004020202020204"/>
            </a:rPr>
            <a:t>, </a:t>
          </a:r>
          <a:r>
            <a:rPr lang="pl-PL" sz="2400" b="0" kern="1200">
              <a:solidFill>
                <a:schemeClr val="tx2">
                  <a:lumMod val="50000"/>
                  <a:lumOff val="50000"/>
                </a:schemeClr>
              </a:solidFill>
              <a:latin typeface="Aptos Display" panose="02110004020202020204"/>
            </a:rPr>
            <a:t>Odległość od centrum</a:t>
          </a:r>
          <a:r>
            <a:rPr lang="pl-PL" sz="2400" b="0" kern="1200">
              <a:latin typeface="Aptos Display" panose="02110004020202020204"/>
            </a:rPr>
            <a:t>, </a:t>
          </a:r>
          <a:r>
            <a:rPr lang="pl-PL" sz="2400" b="0" kern="1200">
              <a:solidFill>
                <a:schemeClr val="tx2">
                  <a:lumMod val="50000"/>
                  <a:lumOff val="50000"/>
                </a:schemeClr>
              </a:solidFill>
              <a:latin typeface="Aptos Display" panose="02110004020202020204"/>
            </a:rPr>
            <a:t>Liczba pokoi</a:t>
          </a:r>
          <a:r>
            <a:rPr lang="pl-PL" sz="2400" b="0" kern="1200">
              <a:latin typeface="Aptos Display" panose="02110004020202020204"/>
            </a:rPr>
            <a:t>, </a:t>
          </a:r>
          <a:r>
            <a:rPr lang="pl-PL" sz="2400" b="0" kern="1200">
              <a:solidFill>
                <a:schemeClr val="tx2">
                  <a:lumMod val="50000"/>
                  <a:lumOff val="50000"/>
                </a:schemeClr>
              </a:solidFill>
              <a:latin typeface="Aptos Display" panose="02110004020202020204"/>
            </a:rPr>
            <a:t>Liczba pięter budynku</a:t>
          </a:r>
          <a:r>
            <a:rPr lang="pl-PL" sz="2400" b="0" kern="1200">
              <a:latin typeface="Aptos Display" panose="02110004020202020204"/>
            </a:rPr>
            <a:t>, Liczba POI, Odległość od szkoły, Odległość od uczelni, Odległość od przedszkola, Odległość od poczty, Odległość od restauracji, Odległość od szpitala, Odległość od apteki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400" b="0" kern="1200">
              <a:solidFill>
                <a:srgbClr val="444444"/>
              </a:solidFill>
              <a:latin typeface="Calibri"/>
              <a:ea typeface="Calibri"/>
              <a:cs typeface="Calibri"/>
            </a:rPr>
            <a:t>Model dla 4, 7 i 15 cech</a:t>
          </a:r>
          <a:endParaRPr lang="en-US" sz="2400" b="0" kern="1200">
            <a:solidFill>
              <a:srgbClr val="444444"/>
            </a:solidFill>
            <a:latin typeface="Calibri"/>
            <a:ea typeface="Calibri"/>
            <a:cs typeface="Calibri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400" b="0" kern="1200">
              <a:solidFill>
                <a:srgbClr val="444444"/>
              </a:solidFill>
              <a:latin typeface="Calibri"/>
              <a:ea typeface="Calibri"/>
              <a:cs typeface="Calibri"/>
            </a:rPr>
            <a:t>Model elastyczny - uzupełnianie brakujących cech medianą</a:t>
          </a:r>
          <a:endParaRPr lang="en-US" sz="2400" b="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0" y="390281"/>
        <a:ext cx="10515600" cy="3931200"/>
      </dsp:txXfrm>
    </dsp:sp>
    <dsp:sp modelId="{6BC6559D-C768-4BC5-A118-7DF2252DB4E6}">
      <dsp:nvSpPr>
        <dsp:cNvPr id="0" name=""/>
        <dsp:cNvSpPr/>
      </dsp:nvSpPr>
      <dsp:spPr>
        <a:xfrm>
          <a:off x="525780" y="36041"/>
          <a:ext cx="736092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>
              <a:latin typeface="Aptos Display" panose="02110004020202020204"/>
            </a:rPr>
            <a:t>Dane</a:t>
          </a:r>
        </a:p>
      </dsp:txBody>
      <dsp:txXfrm>
        <a:off x="560365" y="70626"/>
        <a:ext cx="7291750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5B0-472D-4E50-B8CD-906158458E2D}">
      <dsp:nvSpPr>
        <dsp:cNvPr id="0" name=""/>
        <dsp:cNvSpPr/>
      </dsp:nvSpPr>
      <dsp:spPr>
        <a:xfrm>
          <a:off x="0" y="429007"/>
          <a:ext cx="4362074" cy="464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545" tIns="520700" rIns="338545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500" b="0" kern="1200">
              <a:latin typeface="Aptos Display" panose="02110004020202020204"/>
            </a:rPr>
            <a:t>Las losowy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500" b="0" kern="1200" err="1">
              <a:latin typeface="Aptos Display" panose="02110004020202020204"/>
            </a:rPr>
            <a:t>XGBoosting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500" b="0" kern="1200">
              <a:solidFill>
                <a:srgbClr val="000000"/>
              </a:solidFill>
              <a:latin typeface="Calibri"/>
              <a:ea typeface="Calibri"/>
              <a:cs typeface="Calibri"/>
            </a:rPr>
            <a:t>Model z większą liczbą cech nie zawsze osiąga lepsze wyniki</a:t>
          </a:r>
          <a:endParaRPr lang="pl-PL" sz="2500" b="0" kern="1200">
            <a:latin typeface="Aptos Display" panose="02110004020202020204"/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500" b="0" kern="1200">
              <a:latin typeface="Aptos Display" panose="02110004020202020204"/>
            </a:rPr>
            <a:t>Model zespołowy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500" b="0" kern="1200">
              <a:latin typeface="Aptos Display" panose="02110004020202020204"/>
            </a:rPr>
            <a:t>Eksport modelu do PMML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2500" b="0" kern="1200">
            <a:latin typeface="Aptos Display" panose="02110004020202020204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2500" b="0" kern="1200">
            <a:latin typeface="Aptos Display" panose="02110004020202020204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2500" b="0" kern="1200">
            <a:latin typeface="Aptos Display" panose="02110004020202020204"/>
          </a:endParaRPr>
        </a:p>
      </dsp:txBody>
      <dsp:txXfrm>
        <a:off x="0" y="429007"/>
        <a:ext cx="4362074" cy="4646250"/>
      </dsp:txXfrm>
    </dsp:sp>
    <dsp:sp modelId="{6BC6559D-C768-4BC5-A118-7DF2252DB4E6}">
      <dsp:nvSpPr>
        <dsp:cNvPr id="0" name=""/>
        <dsp:cNvSpPr/>
      </dsp:nvSpPr>
      <dsp:spPr>
        <a:xfrm>
          <a:off x="218103" y="60007"/>
          <a:ext cx="3053451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13" tIns="0" rIns="115413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>
              <a:latin typeface="Aptos Display" panose="02110004020202020204"/>
            </a:rPr>
            <a:t>Wybór modelu</a:t>
          </a:r>
        </a:p>
      </dsp:txBody>
      <dsp:txXfrm>
        <a:off x="254129" y="96033"/>
        <a:ext cx="2981399" cy="66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2C5B0-472D-4E50-B8CD-906158458E2D}">
      <dsp:nvSpPr>
        <dsp:cNvPr id="0" name=""/>
        <dsp:cNvSpPr/>
      </dsp:nvSpPr>
      <dsp:spPr>
        <a:xfrm>
          <a:off x="0" y="277161"/>
          <a:ext cx="6723380" cy="4605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1809" tIns="354076" rIns="52180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kern="1200">
            <a:latin typeface="Aptos Display" panose="02110004020202020204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700" kern="1200">
              <a:latin typeface="Aptos Display" panose="02110004020202020204"/>
            </a:rPr>
            <a:t>Dopasowanie modelu do danych treningowych</a:t>
          </a:r>
          <a:endParaRPr lang="pl-PL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700" kern="1200">
              <a:latin typeface="Aptos Display" panose="02110004020202020204"/>
            </a:rPr>
            <a:t>Dążymy do uzyskania wartości 1.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b="1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b="1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b="1" kern="1200">
            <a:latin typeface="Aptos Display" panose="0211000402020202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700" b="1" kern="1200">
            <a:latin typeface="Aptos Display" panose="02110004020202020204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700" b="0" kern="1200">
              <a:latin typeface="Aptos Display" panose="02110004020202020204"/>
            </a:rPr>
            <a:t>Przydatny jeśli dane nie uległy normalizacji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700" b="0" kern="1200">
              <a:latin typeface="Aptos Display" panose="02110004020202020204"/>
            </a:rPr>
            <a:t>Minimalizacja błędu.</a:t>
          </a:r>
        </a:p>
      </dsp:txBody>
      <dsp:txXfrm>
        <a:off x="0" y="277161"/>
        <a:ext cx="6723380" cy="4605300"/>
      </dsp:txXfrm>
    </dsp:sp>
    <dsp:sp modelId="{6BC6559D-C768-4BC5-A118-7DF2252DB4E6}">
      <dsp:nvSpPr>
        <dsp:cNvPr id="0" name=""/>
        <dsp:cNvSpPr/>
      </dsp:nvSpPr>
      <dsp:spPr>
        <a:xfrm>
          <a:off x="336169" y="26241"/>
          <a:ext cx="4706366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89" tIns="0" rIns="177889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>
              <a:latin typeface="Aptos Display" panose="02110004020202020204"/>
            </a:rPr>
            <a:t>Ocena modelu</a:t>
          </a:r>
        </a:p>
      </dsp:txBody>
      <dsp:txXfrm>
        <a:off x="360667" y="50739"/>
        <a:ext cx="4657370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E7787-6D77-4F77-A629-B35658E3CA3C}">
      <dsp:nvSpPr>
        <dsp:cNvPr id="0" name=""/>
        <dsp:cNvSpPr/>
      </dsp:nvSpPr>
      <dsp:spPr>
        <a:xfrm>
          <a:off x="0" y="0"/>
          <a:ext cx="459774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32F37A-B1D9-4B79-A302-77F6F75B2F9D}">
      <dsp:nvSpPr>
        <dsp:cNvPr id="0" name=""/>
        <dsp:cNvSpPr/>
      </dsp:nvSpPr>
      <dsp:spPr>
        <a:xfrm>
          <a:off x="0" y="0"/>
          <a:ext cx="4597746" cy="17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Baza danych </a:t>
          </a:r>
          <a:r>
            <a:rPr lang="pl-PL" sz="2800" kern="1200">
              <a:latin typeface="Aptos Display" panose="020F0302020204030204"/>
            </a:rPr>
            <a:t>stworzona w technologii PostgreSQL.</a:t>
          </a:r>
          <a:endParaRPr lang="pl-PL" sz="2800" kern="1200"/>
        </a:p>
      </dsp:txBody>
      <dsp:txXfrm>
        <a:off x="0" y="0"/>
        <a:ext cx="4597746" cy="1723916"/>
      </dsp:txXfrm>
    </dsp:sp>
    <dsp:sp modelId="{367272F6-0DD0-46D5-91C1-BC2A7FB784F6}">
      <dsp:nvSpPr>
        <dsp:cNvPr id="0" name=""/>
        <dsp:cNvSpPr/>
      </dsp:nvSpPr>
      <dsp:spPr>
        <a:xfrm>
          <a:off x="0" y="1723916"/>
          <a:ext cx="459774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6C3E29-0883-461F-919B-FCA9F6558974}">
      <dsp:nvSpPr>
        <dsp:cNvPr id="0" name=""/>
        <dsp:cNvSpPr/>
      </dsp:nvSpPr>
      <dsp:spPr>
        <a:xfrm>
          <a:off x="0" y="1723916"/>
          <a:ext cx="4597746" cy="1723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>
              <a:latin typeface="Calibri"/>
              <a:cs typeface="Calibri"/>
            </a:rPr>
            <a:t>Gromadzone są dane dotyczące kont użytkowników oraz historia ich aktywności.</a:t>
          </a:r>
          <a:endParaRPr lang="en-US" sz="2800" kern="1200"/>
        </a:p>
      </dsp:txBody>
      <dsp:txXfrm>
        <a:off x="0" y="1723916"/>
        <a:ext cx="4597746" cy="17239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67DB0-04C5-4808-B12F-F00AB7156DE7}">
      <dsp:nvSpPr>
        <dsp:cNvPr id="0" name=""/>
        <dsp:cNvSpPr/>
      </dsp:nvSpPr>
      <dsp:spPr>
        <a:xfrm>
          <a:off x="0" y="1929841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523F3-E114-4876-A689-BC1E5CD25646}">
      <dsp:nvSpPr>
        <dsp:cNvPr id="0" name=""/>
        <dsp:cNvSpPr/>
      </dsp:nvSpPr>
      <dsp:spPr>
        <a:xfrm>
          <a:off x="500380" y="2302024"/>
          <a:ext cx="909782" cy="909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556F4-3F71-44B4-95CF-2F5FE17AF0C6}">
      <dsp:nvSpPr>
        <dsp:cNvPr id="0" name=""/>
        <dsp:cNvSpPr/>
      </dsp:nvSpPr>
      <dsp:spPr>
        <a:xfrm>
          <a:off x="1910542" y="1929841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b="1" kern="1200" dirty="0">
              <a:hlinkClick xmlns:r="http://schemas.openxmlformats.org/officeDocument/2006/relationships" r:id="rId3"/>
            </a:rPr>
            <a:t>Film demonstracyjny</a:t>
          </a:r>
          <a:endParaRPr lang="en-US" sz="2500" kern="1200" dirty="0"/>
        </a:p>
      </dsp:txBody>
      <dsp:txXfrm>
        <a:off x="1910542" y="1929841"/>
        <a:ext cx="4453681" cy="1654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28.06.2024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40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3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70F9C3-BC69-C242-B956-5BA37A69D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7501" y="329184"/>
            <a:ext cx="675562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b="1"/>
              <a:t>Opracowanie modelu predykcyjnego dla szacowania wartości rynkowej nieruchomości mieszkalnych</a:t>
            </a:r>
          </a:p>
        </p:txBody>
      </p:sp>
      <p:pic>
        <p:nvPicPr>
          <p:cNvPr id="4" name="Obraz 3" descr="Obraz zawierający tekst, logo, symbol, Grafika&#10;&#10;Opis wygenerowany automatycznie">
            <a:extLst>
              <a:ext uri="{FF2B5EF4-FFF2-40B4-BE49-F238E27FC236}">
                <a16:creationId xmlns:a16="http://schemas.microsoft.com/office/drawing/2014/main" id="{1DAC5C86-7E8D-D958-A6FB-6241D133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74" y="0"/>
            <a:ext cx="2461747" cy="3907536"/>
          </a:xfrm>
          <a:prstGeom prst="rect">
            <a:avLst/>
          </a:prstGeom>
        </p:spPr>
      </p:pic>
      <p:pic>
        <p:nvPicPr>
          <p:cNvPr id="5" name="Obraz 4" descr="Obraz zawierający logo, Grafika, Czcionka, symbol&#10;&#10;Opis wygenerowany automatycznie">
            <a:extLst>
              <a:ext uri="{FF2B5EF4-FFF2-40B4-BE49-F238E27FC236}">
                <a16:creationId xmlns:a16="http://schemas.microsoft.com/office/drawing/2014/main" id="{DF545C39-1C7E-0F86-0221-AE687B71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03" y="4149598"/>
            <a:ext cx="2098802" cy="2098802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2EEC87B0-97A7-3E8C-314E-7951051C9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7494" y="2706624"/>
            <a:ext cx="675562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sz="2200" b="1" err="1"/>
              <a:t>Skład</a:t>
            </a:r>
            <a:r>
              <a:rPr lang="en-US" sz="2200" b="1"/>
              <a:t> </a:t>
            </a:r>
            <a:r>
              <a:rPr lang="en-US" sz="2200" b="1" err="1"/>
              <a:t>zespołu</a:t>
            </a:r>
            <a:r>
              <a:rPr lang="en-US" sz="2200"/>
              <a:t>:</a:t>
            </a:r>
            <a:br>
              <a:rPr lang="en-US" sz="2200"/>
            </a:br>
            <a:r>
              <a:rPr lang="en-US" sz="2200"/>
              <a:t> Mateusz Jurek</a:t>
            </a:r>
            <a:br>
              <a:rPr lang="en-US" sz="2200"/>
            </a:br>
            <a:r>
              <a:rPr lang="en-US" sz="2200"/>
              <a:t> Arkadiusz </a:t>
            </a:r>
            <a:r>
              <a:rPr lang="en-US" sz="2200" err="1"/>
              <a:t>Sałaj</a:t>
            </a:r>
            <a:br>
              <a:rPr lang="en-US" sz="2200"/>
            </a:br>
            <a:r>
              <a:rPr lang="en-US" sz="2200"/>
              <a:t> Dominik Gajda</a:t>
            </a:r>
            <a:br>
              <a:rPr lang="en-US" sz="2200"/>
            </a:br>
            <a:r>
              <a:rPr lang="en-US" sz="2200"/>
              <a:t> Jeremi </a:t>
            </a:r>
            <a:r>
              <a:rPr lang="en-US" sz="2200" err="1"/>
              <a:t>Korowajski</a:t>
            </a:r>
            <a:br>
              <a:rPr lang="en-US" sz="2200"/>
            </a:br>
            <a:r>
              <a:rPr lang="en-US" sz="2200"/>
              <a:t> Konrad Kruczek</a:t>
            </a:r>
            <a:endParaRPr lang="pl-PL"/>
          </a:p>
          <a:p>
            <a:pPr algn="l"/>
            <a:endParaRPr lang="en-US" sz="2200">
              <a:ea typeface="+mn-lt"/>
              <a:cs typeface="+mn-lt"/>
            </a:endParaRPr>
          </a:p>
          <a:p>
            <a:pPr marL="342900" indent="-342900" algn="l">
              <a:buChar char="•"/>
            </a:pPr>
            <a:r>
              <a:rPr lang="en-US" sz="2200" b="1" err="1">
                <a:ea typeface="+mn-lt"/>
                <a:cs typeface="+mn-lt"/>
              </a:rPr>
              <a:t>Opiekun</a:t>
            </a:r>
            <a:r>
              <a:rPr lang="en-US" sz="2200" b="1">
                <a:ea typeface="+mn-lt"/>
                <a:cs typeface="+mn-lt"/>
              </a:rPr>
              <a:t>: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>
                <a:ea typeface="+mn-lt"/>
                <a:cs typeface="+mn-lt"/>
              </a:rPr>
              <a:t> Dr </a:t>
            </a:r>
            <a:r>
              <a:rPr lang="en-US" sz="2200" err="1">
                <a:ea typeface="+mn-lt"/>
                <a:cs typeface="+mn-lt"/>
              </a:rPr>
              <a:t>inż</a:t>
            </a:r>
            <a:r>
              <a:rPr lang="en-US" sz="2200">
                <a:ea typeface="+mn-lt"/>
                <a:cs typeface="+mn-lt"/>
              </a:rPr>
              <a:t>. Paweł </a:t>
            </a:r>
            <a:r>
              <a:rPr lang="en-US" sz="2200" err="1">
                <a:ea typeface="+mn-lt"/>
                <a:cs typeface="+mn-lt"/>
              </a:rPr>
              <a:t>Drzymała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5933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3C568DD-598E-7877-A14D-95B6408B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Zatem jak wygląda finalny efekt naszej pracy?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Neutral Face with No Fill">
            <a:extLst>
              <a:ext uri="{FF2B5EF4-FFF2-40B4-BE49-F238E27FC236}">
                <a16:creationId xmlns:a16="http://schemas.microsoft.com/office/drawing/2014/main" id="{B73A6FEB-0E18-23A8-88D1-B62A735E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Neutral Face with No Fill">
            <a:extLst>
              <a:ext uri="{FF2B5EF4-FFF2-40B4-BE49-F238E27FC236}">
                <a16:creationId xmlns:a16="http://schemas.microsoft.com/office/drawing/2014/main" id="{F8E3DD24-5FBA-4D2E-8EAC-45E4ABD65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8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7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AF8D6C-6985-67D4-11AC-833D6F37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5400" b="1" kern="1200">
                <a:latin typeface="+mj-lt"/>
                <a:ea typeface="+mj-ea"/>
                <a:cs typeface="+mj-cs"/>
              </a:rPr>
              <a:t>Logowanie oraz feedback</a:t>
            </a:r>
            <a:endParaRPr lang="en-US" sz="54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zawartości 5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5A09E2C3-6A38-01EE-593A-19DF7B442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14" y="1404482"/>
            <a:ext cx="7261866" cy="42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7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AF8D6C-6985-67D4-11AC-833D6F37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6" y="630663"/>
            <a:ext cx="35722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pl-PL" sz="5400" b="1"/>
            </a:br>
            <a:r>
              <a:rPr lang="en-US" sz="5400" b="1" err="1"/>
              <a:t>Komponent</a:t>
            </a:r>
            <a:r>
              <a:rPr lang="en-US" sz="5400" b="1"/>
              <a:t> </a:t>
            </a:r>
            <a:r>
              <a:rPr lang="en-US" sz="5400" b="1" err="1"/>
              <a:t>predykcji</a:t>
            </a:r>
            <a:endParaRPr lang="pl-PL" sz="5400" b="1" err="1"/>
          </a:p>
          <a:p>
            <a:endParaRPr lang="pl-PL" sz="5400" b="1" kern="1200"/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4" descr="Obraz zawierający tekst, zrzut ekranu, mapa, oprogramowanie&#10;&#10;Opis wygenerowany automatycznie">
            <a:extLst>
              <a:ext uri="{FF2B5EF4-FFF2-40B4-BE49-F238E27FC236}">
                <a16:creationId xmlns:a16="http://schemas.microsoft.com/office/drawing/2014/main" id="{EE18CEC2-74DF-3353-D17A-4EC0FB45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37" y="1610341"/>
            <a:ext cx="7256624" cy="38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7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AF8D6C-6985-67D4-11AC-833D6F37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16" y="629450"/>
            <a:ext cx="3852034" cy="559452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pl-PL" sz="5400" b="1">
                <a:solidFill>
                  <a:srgbClr val="000000"/>
                </a:solidFill>
                <a:ea typeface="+mj-lt"/>
                <a:cs typeface="+mj-lt"/>
              </a:rPr>
            </a:br>
            <a:r>
              <a:rPr lang="en-US" sz="5400" b="1">
                <a:solidFill>
                  <a:srgbClr val="000000"/>
                </a:solidFill>
                <a:ea typeface="+mj-lt"/>
                <a:cs typeface="+mj-lt"/>
              </a:rPr>
              <a:t>Historia </a:t>
            </a:r>
            <a:r>
              <a:rPr lang="en-US" sz="5400" b="1" err="1">
                <a:solidFill>
                  <a:srgbClr val="000000"/>
                </a:solidFill>
                <a:ea typeface="+mj-lt"/>
                <a:cs typeface="+mj-lt"/>
              </a:rPr>
              <a:t>użytkownika</a:t>
            </a:r>
            <a:endParaRPr lang="pl-PL" sz="5400" b="1" err="1">
              <a:solidFill>
                <a:srgbClr val="000000"/>
              </a:solidFill>
              <a:ea typeface="+mj-lt"/>
              <a:cs typeface="+mj-lt"/>
            </a:endParaRPr>
          </a:p>
          <a:p>
            <a:endParaRPr lang="pl-PL" sz="5400" b="1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tekst, mapa, zrzut ekranu, diagram&#10;&#10;Opis wygenerowany automatycznie">
            <a:extLst>
              <a:ext uri="{FF2B5EF4-FFF2-40B4-BE49-F238E27FC236}">
                <a16:creationId xmlns:a16="http://schemas.microsoft.com/office/drawing/2014/main" id="{6273F188-5AE8-F859-DF50-1EA5F9839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"/>
          <a:stretch/>
        </p:blipFill>
        <p:spPr>
          <a:xfrm>
            <a:off x="4612641" y="1645930"/>
            <a:ext cx="7254238" cy="37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56F3613-A09A-61D0-8FE4-C1FC819D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Wersja mobilna</a:t>
            </a:r>
          </a:p>
        </p:txBody>
      </p:sp>
      <p:pic>
        <p:nvPicPr>
          <p:cNvPr id="5" name="Obraz 4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5051C164-AA92-ADFB-E868-271522C74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61"/>
          <a:stretch/>
        </p:blipFill>
        <p:spPr>
          <a:xfrm>
            <a:off x="1125342" y="164592"/>
            <a:ext cx="1674123" cy="5469128"/>
          </a:xfrm>
          <a:prstGeom prst="rect">
            <a:avLst/>
          </a:prstGeom>
        </p:spPr>
      </p:pic>
      <p:pic>
        <p:nvPicPr>
          <p:cNvPr id="7" name="Obraz 6" descr="Obraz zawierający tekst, zrzut ekranu, plakat, Czcionka&#10;&#10;Opis wygenerowany automatycznie">
            <a:extLst>
              <a:ext uri="{FF2B5EF4-FFF2-40B4-BE49-F238E27FC236}">
                <a16:creationId xmlns:a16="http://schemas.microsoft.com/office/drawing/2014/main" id="{344094BB-09C4-A82C-720C-EDC39F3D7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53" y="164592"/>
            <a:ext cx="1072934" cy="4087368"/>
          </a:xfrm>
          <a:prstGeom prst="rect">
            <a:avLst/>
          </a:prstGeom>
        </p:spPr>
      </p:pic>
      <p:pic>
        <p:nvPicPr>
          <p:cNvPr id="9" name="Obraz 8" descr="Obraz zawierający tekst, zrzut ekranu, mapa, Czcionka&#10;&#10;Opis wygenerowany automatycznie">
            <a:extLst>
              <a:ext uri="{FF2B5EF4-FFF2-40B4-BE49-F238E27FC236}">
                <a16:creationId xmlns:a16="http://schemas.microsoft.com/office/drawing/2014/main" id="{251F8755-7F16-E858-3FFB-CC9BDBF12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71" y="164592"/>
            <a:ext cx="1806089" cy="5458968"/>
          </a:xfrm>
          <a:prstGeom prst="rect">
            <a:avLst/>
          </a:prstGeom>
        </p:spPr>
      </p:pic>
      <p:sp>
        <p:nvSpPr>
          <p:cNvPr id="83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6C9B186-0D0B-5EB4-46B9-15B450D2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Użyte technologie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ymbol zastępczy zawartości 4" descr="Obraz zawierający Grafika, Czcionka, logo, zrzut ekranu&#10;&#10;Opis wygenerowany automatycznie">
            <a:extLst>
              <a:ext uri="{FF2B5EF4-FFF2-40B4-BE49-F238E27FC236}">
                <a16:creationId xmlns:a16="http://schemas.microsoft.com/office/drawing/2014/main" id="{AEBBCC82-4BC2-A104-9488-F00CC533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292349"/>
            <a:ext cx="3758184" cy="2254910"/>
          </a:xfrm>
          <a:prstGeom prst="rect">
            <a:avLst/>
          </a:prstGeom>
        </p:spPr>
      </p:pic>
      <p:pic>
        <p:nvPicPr>
          <p:cNvPr id="7" name="Obraz 6" descr="Obraz zawierający zrzut ekranu, Grafika, projekt graficzny, Wielobarwność&#10;&#10;Opis wygenerowany automatycznie">
            <a:extLst>
              <a:ext uri="{FF2B5EF4-FFF2-40B4-BE49-F238E27FC236}">
                <a16:creationId xmlns:a16="http://schemas.microsoft.com/office/drawing/2014/main" id="{13051F0E-8731-53A6-DA7E-66356289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776216"/>
            <a:ext cx="3758184" cy="1287177"/>
          </a:xfrm>
          <a:prstGeom prst="rect">
            <a:avLst/>
          </a:prstGeom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77C1BB99-B97A-50A9-277E-82F390EB9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1208" y="3921607"/>
            <a:ext cx="3758184" cy="9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8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82CC7E-4124-99D2-884F-27171320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Model </a:t>
            </a:r>
            <a:r>
              <a:rPr lang="en-US" b="1" err="1"/>
              <a:t>predykcyjny</a:t>
            </a:r>
            <a:r>
              <a:rPr lang="en-US" b="1"/>
              <a:t> - </a:t>
            </a:r>
            <a:r>
              <a:rPr lang="en-US" b="1" err="1"/>
              <a:t>przygotowanie</a:t>
            </a:r>
            <a:r>
              <a:rPr lang="en-US" b="1"/>
              <a:t> </a:t>
            </a:r>
            <a:r>
              <a:rPr lang="en-US" b="1" err="1"/>
              <a:t>danych</a:t>
            </a:r>
            <a:endParaRPr lang="pl-PL" err="1"/>
          </a:p>
        </p:txBody>
      </p:sp>
      <p:graphicFrame>
        <p:nvGraphicFramePr>
          <p:cNvPr id="31" name="Symbol zastępczy zawartości 8">
            <a:extLst>
              <a:ext uri="{FF2B5EF4-FFF2-40B4-BE49-F238E27FC236}">
                <a16:creationId xmlns:a16="http://schemas.microsoft.com/office/drawing/2014/main" id="{015337CD-9381-FE42-D2F3-EF1C9B4D7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107679"/>
              </p:ext>
            </p:extLst>
          </p:nvPr>
        </p:nvGraphicFramePr>
        <p:xfrm>
          <a:off x="723900" y="19135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85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82CC7E-4124-99D2-884F-27171320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Model </a:t>
            </a:r>
            <a:r>
              <a:rPr lang="en-US" b="1" err="1"/>
              <a:t>predykcyjny</a:t>
            </a:r>
            <a:r>
              <a:rPr lang="en-US" b="1"/>
              <a:t> – </a:t>
            </a:r>
            <a:r>
              <a:rPr lang="en-US" b="1" err="1"/>
              <a:t>ocena</a:t>
            </a:r>
            <a:r>
              <a:rPr lang="en-US" b="1"/>
              <a:t> modelu</a:t>
            </a:r>
            <a:endParaRPr lang="pl-PL"/>
          </a:p>
        </p:txBody>
      </p:sp>
      <p:graphicFrame>
        <p:nvGraphicFramePr>
          <p:cNvPr id="38" name="Symbol zastępczy zawartości 8">
            <a:extLst>
              <a:ext uri="{FF2B5EF4-FFF2-40B4-BE49-F238E27FC236}">
                <a16:creationId xmlns:a16="http://schemas.microsoft.com/office/drawing/2014/main" id="{CB612B11-1A55-3E7D-2222-EC11CDAFFA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567215"/>
              </p:ext>
            </p:extLst>
          </p:nvPr>
        </p:nvGraphicFramePr>
        <p:xfrm>
          <a:off x="7215962" y="1386176"/>
          <a:ext cx="4362074" cy="513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4" name="Symbol zastępczy zawartości 8">
            <a:extLst>
              <a:ext uri="{FF2B5EF4-FFF2-40B4-BE49-F238E27FC236}">
                <a16:creationId xmlns:a16="http://schemas.microsoft.com/office/drawing/2014/main" id="{00804F63-43C2-49CF-8FEF-0D5A4B5317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797330"/>
              </p:ext>
            </p:extLst>
          </p:nvPr>
        </p:nvGraphicFramePr>
        <p:xfrm>
          <a:off x="279400" y="1502086"/>
          <a:ext cx="6723380" cy="490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5" name="Obraz 34" descr="Obraz zawierający tekst, Czcionka, diagram, biały&#10;&#10;Opis wygenerowany automatycznie">
            <a:extLst>
              <a:ext uri="{FF2B5EF4-FFF2-40B4-BE49-F238E27FC236}">
                <a16:creationId xmlns:a16="http://schemas.microsoft.com/office/drawing/2014/main" id="{D8999243-72D0-D0ED-B3D4-229F929657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598" y="2109153"/>
            <a:ext cx="3286125" cy="1844675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36" name="Obraz 35" descr="Obraz zawierający tekst, Czcionka, linia, biały">
            <a:extLst>
              <a:ext uri="{FF2B5EF4-FFF2-40B4-BE49-F238E27FC236}">
                <a16:creationId xmlns:a16="http://schemas.microsoft.com/office/drawing/2014/main" id="{CE248F2A-7CD4-63B3-4032-95339F1110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422" y="4756150"/>
            <a:ext cx="5984875" cy="85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162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82CC7E-4124-99D2-884F-27171320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Model </a:t>
            </a:r>
            <a:r>
              <a:rPr lang="en-US" b="1" err="1"/>
              <a:t>predykcyjny</a:t>
            </a:r>
            <a:r>
              <a:rPr lang="en-US" b="1"/>
              <a:t> - model zespołowy</a:t>
            </a:r>
            <a:endParaRPr lang="pl-PL"/>
          </a:p>
        </p:txBody>
      </p:sp>
      <p:graphicFrame>
        <p:nvGraphicFramePr>
          <p:cNvPr id="6" name="Symbol zastępczy zawartości 6">
            <a:extLst>
              <a:ext uri="{FF2B5EF4-FFF2-40B4-BE49-F238E27FC236}">
                <a16:creationId xmlns:a16="http://schemas.microsoft.com/office/drawing/2014/main" id="{2684F554-4DDD-A326-B8A7-E91AC05CDF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9498137"/>
              </p:ext>
            </p:extLst>
          </p:nvPr>
        </p:nvGraphicFramePr>
        <p:xfrm>
          <a:off x="1081314" y="2215243"/>
          <a:ext cx="3796344" cy="3591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105">
                  <a:extLst>
                    <a:ext uri="{9D8B030D-6E8A-4147-A177-3AD203B41FA5}">
                      <a16:colId xmlns:a16="http://schemas.microsoft.com/office/drawing/2014/main" val="3069539133"/>
                    </a:ext>
                  </a:extLst>
                </a:gridCol>
                <a:gridCol w="1920239">
                  <a:extLst>
                    <a:ext uri="{9D8B030D-6E8A-4147-A177-3AD203B41FA5}">
                      <a16:colId xmlns:a16="http://schemas.microsoft.com/office/drawing/2014/main" val="2287630249"/>
                    </a:ext>
                  </a:extLst>
                </a:gridCol>
              </a:tblGrid>
              <a:tr h="5655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l-PL" sz="20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 b="1">
                          <a:solidFill>
                            <a:schemeClr val="bg1"/>
                          </a:solidFill>
                        </a:rPr>
                        <a:t>Wartość wskaźników</a:t>
                      </a:r>
                    </a:p>
                  </a:txBody>
                  <a:tcPr marL="128544" marR="128544" marT="64272" marB="6427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412024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RF</a:t>
                      </a:r>
                      <a:endParaRPr lang="pl-PL" sz="1400"/>
                    </a:p>
                  </a:txBody>
                  <a:tcPr marL="128544" marR="128544" marT="64272" marB="64272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0" i="0" u="none" strike="noStrike" noProof="0"/>
                        <a:t>R² = 0.899</a:t>
                      </a:r>
                      <a:endParaRPr lang="pl-PL"/>
                    </a:p>
                    <a:p>
                      <a:pPr lvl="0" algn="ctr">
                        <a:buNone/>
                      </a:pPr>
                      <a:r>
                        <a:rPr lang="pl-PL" sz="1400" b="0" i="0" u="none" strike="noStrike" noProof="0"/>
                        <a:t>RMSLE = 0.019</a:t>
                      </a:r>
                      <a:endParaRPr lang="pl-PL"/>
                    </a:p>
                  </a:txBody>
                  <a:tcPr marL="128544" marR="128544" marT="64272" marB="64272" anchor="ctr"/>
                </a:tc>
                <a:extLst>
                  <a:ext uri="{0D108BD9-81ED-4DB2-BD59-A6C34878D82A}">
                    <a16:rowId xmlns:a16="http://schemas.microsoft.com/office/drawing/2014/main" val="3227933119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XGB</a:t>
                      </a:r>
                    </a:p>
                  </a:txBody>
                  <a:tcPr marL="128544" marR="128544" marT="64272" marB="64272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400" b="0" i="0" u="none" strike="noStrike" noProof="0">
                          <a:solidFill>
                            <a:srgbClr val="000000"/>
                          </a:solidFill>
                        </a:rPr>
                        <a:t>R² = 0.897 </a:t>
                      </a:r>
                      <a:endParaRPr lang="pl-PL"/>
                    </a:p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solidFill>
                            <a:srgbClr val="000000"/>
                          </a:solidFill>
                        </a:rPr>
                        <a:t>RMSLE = 0.020</a:t>
                      </a:r>
                      <a:endParaRPr lang="pl-PL"/>
                    </a:p>
                  </a:txBody>
                  <a:tcPr marL="128544" marR="128544" marT="64272" marB="64272" anchor="ctr"/>
                </a:tc>
                <a:extLst>
                  <a:ext uri="{0D108BD9-81ED-4DB2-BD59-A6C34878D82A}">
                    <a16:rowId xmlns:a16="http://schemas.microsoft.com/office/drawing/2014/main" val="3287416846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/>
                      <a:r>
                        <a:rPr lang="pl-PL" sz="1400" b="1"/>
                        <a:t>Ensemble</a:t>
                      </a:r>
                    </a:p>
                  </a:txBody>
                  <a:tcPr marL="128544" marR="128544" marT="64272" marB="64272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R² = </a:t>
                      </a:r>
                      <a:r>
                        <a:rPr lang="pl-PL" sz="1400" b="1" i="0" u="none" strike="noStrike" noProof="0">
                          <a:solidFill>
                            <a:srgbClr val="000000"/>
                          </a:solidFill>
                        </a:rPr>
                        <a:t>0.901</a:t>
                      </a:r>
                      <a:endParaRPr lang="pl-PL" sz="1400" b="1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  <a:p>
                      <a:pPr lvl="0" algn="ctr">
                        <a:buNone/>
                      </a:pPr>
                      <a:r>
                        <a:rPr lang="pl-PL" sz="1400" b="1" i="0" u="none" strike="noStrike" noProof="0">
                          <a:solidFill>
                            <a:srgbClr val="000000"/>
                          </a:solidFill>
                        </a:rPr>
                        <a:t>RMSLE = 0.019</a:t>
                      </a:r>
                      <a:endParaRPr lang="pl-PL" sz="1400" b="1"/>
                    </a:p>
                  </a:txBody>
                  <a:tcPr marL="128544" marR="128544" marT="64272" marB="64272" anchor="ctr"/>
                </a:tc>
                <a:extLst>
                  <a:ext uri="{0D108BD9-81ED-4DB2-BD59-A6C34878D82A}">
                    <a16:rowId xmlns:a16="http://schemas.microsoft.com/office/drawing/2014/main" val="2017486493"/>
                  </a:ext>
                </a:extLst>
              </a:tr>
            </a:tbl>
          </a:graphicData>
        </a:graphic>
      </p:graphicFrame>
      <p:pic>
        <p:nvPicPr>
          <p:cNvPr id="4" name="Obraz 3" descr="Obraz zawierający tekst, zrzut ekranu, diagram&#10;&#10;Opis wygenerowany automatycznie">
            <a:extLst>
              <a:ext uri="{FF2B5EF4-FFF2-40B4-BE49-F238E27FC236}">
                <a16:creationId xmlns:a16="http://schemas.microsoft.com/office/drawing/2014/main" id="{4DA6C8A0-53E8-4E91-4B29-F096BA25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06" y="1269755"/>
            <a:ext cx="5527430" cy="54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5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82CC7E-4124-99D2-884F-27171320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Model </a:t>
            </a:r>
            <a:r>
              <a:rPr lang="en-US" b="1" err="1"/>
              <a:t>predykcyjny</a:t>
            </a:r>
            <a:r>
              <a:rPr lang="en-US" b="1"/>
              <a:t> - </a:t>
            </a:r>
            <a:r>
              <a:rPr lang="en-US" b="1" err="1"/>
              <a:t>macierz</a:t>
            </a:r>
            <a:r>
              <a:rPr lang="en-US" b="1"/>
              <a:t> pomyłek</a:t>
            </a:r>
          </a:p>
        </p:txBody>
      </p:sp>
      <p:pic>
        <p:nvPicPr>
          <p:cNvPr id="3" name="Obraz 2" descr="Obraz zawierający tekst, zrzut ekranu, kwadrat, Prostokąt&#10;&#10;Opis wygenerowany automatycznie">
            <a:extLst>
              <a:ext uri="{FF2B5EF4-FFF2-40B4-BE49-F238E27FC236}">
                <a16:creationId xmlns:a16="http://schemas.microsoft.com/office/drawing/2014/main" id="{75809D20-E389-4D2C-C2A0-D7591CFB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21" y="1716995"/>
            <a:ext cx="5448300" cy="4657725"/>
          </a:xfrm>
          <a:prstGeom prst="rect">
            <a:avLst/>
          </a:prstGeom>
        </p:spPr>
      </p:pic>
      <p:pic>
        <p:nvPicPr>
          <p:cNvPr id="4" name="Obraz 3" descr="Obraz zawierający tekst, Wykres, linia, diagram&#10;&#10;Opis wygenerowany automatycznie">
            <a:extLst>
              <a:ext uri="{FF2B5EF4-FFF2-40B4-BE49-F238E27FC236}">
                <a16:creationId xmlns:a16="http://schemas.microsoft.com/office/drawing/2014/main" id="{602E577D-3D63-372B-724E-F4CF965D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81" y="2630365"/>
            <a:ext cx="5264395" cy="28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D881FB-EA74-18E1-33C6-E33EF5F2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pl-PL" b="1"/>
              <a:t>Jaki był cel projektu?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1" name="Symbol zastępczy zawartości 2">
            <a:extLst>
              <a:ext uri="{FF2B5EF4-FFF2-40B4-BE49-F238E27FC236}">
                <a16:creationId xmlns:a16="http://schemas.microsoft.com/office/drawing/2014/main" id="{3E7B21B0-8259-9DE2-3F74-DC30DCA86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93403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008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FD11D0-78A1-6152-331E-F2AB793E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err="1"/>
              <a:t>Postępy</a:t>
            </a:r>
            <a:r>
              <a:rPr lang="en-US" sz="6600" b="1"/>
              <a:t> </a:t>
            </a:r>
            <a:r>
              <a:rPr lang="en-US" sz="6600" b="1" err="1"/>
              <a:t>oraz</a:t>
            </a:r>
            <a:r>
              <a:rPr lang="en-US" sz="6600" b="1"/>
              <a:t> podsumowanie back-endu</a:t>
            </a:r>
            <a:endParaRPr lang="en-US" sz="6600" b="1" kern="1200">
              <a:latin typeface="+mj-lt"/>
            </a:endParaRP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8F2A7C-D948-7D44-16C1-894350A6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pl-PL" sz="5000" b="1"/>
              <a:t>Baza</a:t>
            </a:r>
            <a:r>
              <a:rPr lang="pl-PL" sz="3200" b="1" dirty="0"/>
              <a:t> </a:t>
            </a:r>
            <a:r>
              <a:rPr lang="pl-PL" sz="5000" b="1"/>
              <a:t>danych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Symbol zastępczy zawartości 2">
            <a:extLst>
              <a:ext uri="{FF2B5EF4-FFF2-40B4-BE49-F238E27FC236}">
                <a16:creationId xmlns:a16="http://schemas.microsoft.com/office/drawing/2014/main" id="{22D72597-4EB0-2E13-80F9-1AE75948F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728677"/>
              </p:ext>
            </p:extLst>
          </p:nvPr>
        </p:nvGraphicFramePr>
        <p:xfrm>
          <a:off x="876693" y="2533476"/>
          <a:ext cx="4597746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0" name="Obraz 79" descr="Obraz zawierający tekst, zrzut ekranu, oprogramowanie, numer&#10;&#10;Opis wygenerowany automatycznie">
            <a:extLst>
              <a:ext uri="{FF2B5EF4-FFF2-40B4-BE49-F238E27FC236}">
                <a16:creationId xmlns:a16="http://schemas.microsoft.com/office/drawing/2014/main" id="{46D1B5EC-FDC0-68C3-240F-87C805A60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145" y="961306"/>
            <a:ext cx="49720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6EB8D35-2B67-C45A-6AFE-6DE061A1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5000" b="1"/>
              <a:t>Autoryzacja JWT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0A7731-15B8-D047-406B-8885A56E7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19" y="2807208"/>
            <a:ext cx="351366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/>
              <a:t>Bezpieczeństwo dzięki szyfrowaniu</a:t>
            </a:r>
          </a:p>
          <a:p>
            <a:r>
              <a:rPr lang="pl-PL" sz="2200"/>
              <a:t>Szyfrowanie algorytmami HMAC i SHA-256</a:t>
            </a:r>
          </a:p>
          <a:p>
            <a:r>
              <a:rPr lang="pl-PL" sz="2200"/>
              <a:t>Bezstanowość</a:t>
            </a:r>
          </a:p>
          <a:p>
            <a:r>
              <a:rPr lang="pl-PL" sz="2200"/>
              <a:t>Skalowalność</a:t>
            </a:r>
          </a:p>
        </p:txBody>
      </p:sp>
      <p:pic>
        <p:nvPicPr>
          <p:cNvPr id="5" name="Grafika 4" descr="Jwt.io Json web token logo vector">
            <a:extLst>
              <a:ext uri="{FF2B5EF4-FFF2-40B4-BE49-F238E27FC236}">
                <a16:creationId xmlns:a16="http://schemas.microsoft.com/office/drawing/2014/main" id="{F74F9058-DE23-2BCB-13EB-23EDE97C2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1703070"/>
            <a:ext cx="690372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F885DD-A11E-C5DA-EC93-382836E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500" b="1" kern="1200" dirty="0">
                <a:ea typeface="+mj-lt"/>
                <a:cs typeface="+mj-lt"/>
              </a:rPr>
              <a:t>JWT - </a:t>
            </a:r>
            <a:r>
              <a:rPr lang="en-US" sz="4500" b="1" kern="1200" dirty="0" err="1">
                <a:ea typeface="+mj-lt"/>
                <a:cs typeface="+mj-lt"/>
              </a:rPr>
              <a:t>przykład</a:t>
            </a:r>
            <a:r>
              <a:rPr lang="en-US" sz="4500" b="1" kern="1200" dirty="0">
                <a:ea typeface="+mj-lt"/>
                <a:cs typeface="+mj-lt"/>
              </a:rPr>
              <a:t> </a:t>
            </a:r>
            <a:br>
              <a:rPr lang="en-US" sz="4500" b="1" dirty="0">
                <a:ea typeface="+mj-lt"/>
                <a:cs typeface="+mj-lt"/>
              </a:rPr>
            </a:br>
            <a:r>
              <a:rPr lang="en-US" sz="4500" b="1" kern="1200" dirty="0" err="1">
                <a:ea typeface="+mj-lt"/>
                <a:cs typeface="+mj-lt"/>
              </a:rPr>
              <a:t>działania</a:t>
            </a:r>
            <a:endParaRPr lang="en-US" sz="4500" b="1" dirty="0" err="1">
              <a:ea typeface="+mj-lt"/>
              <a:cs typeface="+mj-lt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71DB70-52DE-BC09-6850-CA3C024B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err="1">
                <a:latin typeface="+mn-lt"/>
                <a:ea typeface="+mn-ea"/>
                <a:cs typeface="+mn-cs"/>
              </a:rPr>
              <a:t>Generowanie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 </a:t>
            </a:r>
            <a:r>
              <a:rPr lang="en-US" sz="2200" err="1"/>
              <a:t>tokenu</a:t>
            </a:r>
            <a:endParaRPr lang="en-US" sz="220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Obraz 4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8CEAF2E5-E78A-B22A-2262-FA7012A2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58" y="1105958"/>
            <a:ext cx="7914217" cy="4476750"/>
          </a:xfrm>
          <a:prstGeom prst="rect">
            <a:avLst/>
          </a:prstGeom>
        </p:spPr>
      </p:pic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65627D88-5095-017C-76FE-DEE2D4066ECF}"/>
              </a:ext>
            </a:extLst>
          </p:cNvPr>
          <p:cNvSpPr txBox="1">
            <a:spLocks/>
          </p:cNvSpPr>
          <p:nvPr/>
        </p:nvSpPr>
        <p:spPr>
          <a:xfrm>
            <a:off x="9741722" y="5782916"/>
            <a:ext cx="2237153" cy="860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ea typeface="+mn-lt"/>
                <a:cs typeface="+mn-lt"/>
              </a:rPr>
              <a:t>Źródło</a:t>
            </a:r>
            <a:r>
              <a:rPr lang="en-US" sz="2200" dirty="0">
                <a:ea typeface="+mn-lt"/>
                <a:cs typeface="+mn-lt"/>
              </a:rPr>
              <a:t>: Postman</a:t>
            </a: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60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F885DD-A11E-C5DA-EC93-382836EA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dirty="0"/>
              <a:t>JWT - </a:t>
            </a:r>
            <a:r>
              <a:rPr lang="en-US" sz="5000" b="1" err="1"/>
              <a:t>przykład</a:t>
            </a:r>
            <a:r>
              <a:rPr lang="en-US" sz="5000" b="1"/>
              <a:t> </a:t>
            </a:r>
            <a:br>
              <a:rPr lang="en-US" sz="5000" b="1" dirty="0"/>
            </a:br>
            <a:r>
              <a:rPr lang="en-US" sz="5000" b="1" err="1"/>
              <a:t>działania</a:t>
            </a:r>
            <a:endParaRPr lang="en-US" sz="5000" b="1" dirty="0" err="1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71DB70-52DE-BC09-6850-CA3C024B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err="1"/>
              <a:t>Debugowanie</a:t>
            </a:r>
            <a:r>
              <a:rPr lang="en-US" sz="2200" dirty="0"/>
              <a:t> </a:t>
            </a:r>
            <a:r>
              <a:rPr lang="en-US" sz="2200" err="1"/>
              <a:t>tokenu</a:t>
            </a:r>
            <a:endParaRPr lang="en-US" sz="2200" dirty="0" err="1"/>
          </a:p>
        </p:txBody>
      </p:sp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017C7A38-795B-24E2-7D2E-CDF6EC3A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33" y="1504949"/>
            <a:ext cx="7814734" cy="4006851"/>
          </a:xfrm>
          <a:prstGeom prst="rect">
            <a:avLst/>
          </a:prstGeom>
        </p:spPr>
      </p:pic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BE6F8C63-C74B-5C22-C2CC-2BE849120EED}"/>
              </a:ext>
            </a:extLst>
          </p:cNvPr>
          <p:cNvSpPr txBox="1">
            <a:spLocks/>
          </p:cNvSpPr>
          <p:nvPr/>
        </p:nvSpPr>
        <p:spPr>
          <a:xfrm>
            <a:off x="9741722" y="5782916"/>
            <a:ext cx="2237153" cy="860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ea typeface="+mn-lt"/>
                <a:cs typeface="+mn-lt"/>
              </a:rPr>
              <a:t>Źródło</a:t>
            </a:r>
            <a:r>
              <a:rPr lang="en-US" sz="2200" dirty="0">
                <a:ea typeface="+mn-lt"/>
                <a:cs typeface="+mn-lt"/>
              </a:rPr>
              <a:t>: jwt.io</a:t>
            </a: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3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B831A54-4CB1-17A1-08F7-0228A3B6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05" y="640080"/>
            <a:ext cx="5053349" cy="1481328"/>
          </a:xfrm>
        </p:spPr>
        <p:txBody>
          <a:bodyPr anchor="b">
            <a:normAutofit/>
          </a:bodyPr>
          <a:lstStyle/>
          <a:p>
            <a:r>
              <a:rPr lang="pl-PL" sz="5000" b="1" err="1"/>
              <a:t>Backend</a:t>
            </a:r>
            <a:r>
              <a:rPr lang="pl-PL" sz="5000" b="1"/>
              <a:t> - podsumowanie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5040F8-928C-E5BB-0B96-B9C81BB6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/>
              <a:t>Podłączenie średniego i dużego modelu</a:t>
            </a:r>
          </a:p>
          <a:p>
            <a:r>
              <a:rPr lang="pl-PL" sz="2200"/>
              <a:t>Autoryzacja użytkowników za pomocą </a:t>
            </a:r>
            <a:r>
              <a:rPr lang="pl-PL" sz="2200" err="1"/>
              <a:t>tokenu</a:t>
            </a:r>
            <a:r>
              <a:rPr lang="pl-PL" sz="2200"/>
              <a:t> JWT</a:t>
            </a:r>
          </a:p>
          <a:p>
            <a:r>
              <a:rPr lang="pl-PL" sz="2200"/>
              <a:t>Statystyki użytkowania aplikacji</a:t>
            </a:r>
          </a:p>
          <a:p>
            <a:r>
              <a:rPr lang="pl-PL" sz="2200"/>
              <a:t>Historia zapytań użytkownika</a:t>
            </a:r>
          </a:p>
          <a:p>
            <a:r>
              <a:rPr lang="pl-PL" sz="2200"/>
              <a:t>Integracja z bazą danych</a:t>
            </a:r>
          </a:p>
          <a:p>
            <a:pPr marL="0" indent="0">
              <a:buNone/>
            </a:pPr>
            <a:endParaRPr lang="pl-PL" sz="2200"/>
          </a:p>
        </p:txBody>
      </p:sp>
      <p:pic>
        <p:nvPicPr>
          <p:cNvPr id="4" name="Obraz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6482CD54-95BD-F35E-D508-86BD65CB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515" y="640080"/>
            <a:ext cx="30120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6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90BC88-6D08-4CA4-21C6-A722992E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33" y="1161288"/>
            <a:ext cx="4580824" cy="4526280"/>
          </a:xfrm>
        </p:spPr>
        <p:txBody>
          <a:bodyPr>
            <a:normAutofit/>
          </a:bodyPr>
          <a:lstStyle/>
          <a:p>
            <a:r>
              <a:rPr lang="pl-PL" sz="5000" b="1"/>
              <a:t>Film</a:t>
            </a:r>
            <a:r>
              <a:rPr lang="pl-PL" sz="4000" dirty="0"/>
              <a:t> </a:t>
            </a:r>
            <a:r>
              <a:rPr lang="pl-PL" sz="5000" b="1"/>
              <a:t>demonstracyjny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BD12CBF-A3E1-C188-20BE-9A81B5A51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49608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24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9063C8E-9247-15E1-EA89-5E686314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 b="1"/>
              <a:t>Literatura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736182-EA7A-EF5E-EF6C-9A2F34F1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pl-PL" sz="2000">
                <a:ea typeface="+mn-lt"/>
                <a:cs typeface="+mn-lt"/>
              </a:rPr>
              <a:t>Truong, Q., Nguyen, M., Dang, H., &amp; Mei, B. (2019). Housing Price Prediction via Improved Machine Learning Techniques. </a:t>
            </a:r>
            <a:r>
              <a:rPr lang="pl-PL" sz="2000" i="1">
                <a:ea typeface="+mn-lt"/>
                <a:cs typeface="+mn-lt"/>
              </a:rPr>
              <a:t>Elsevier.</a:t>
            </a:r>
          </a:p>
          <a:p>
            <a:pPr marL="285750" indent="-285750"/>
            <a:r>
              <a:rPr lang="pl-PL" sz="2000">
                <a:ea typeface="+mn-lt"/>
                <a:cs typeface="+mn-lt"/>
              </a:rPr>
              <a:t>Yang, B., &amp; Cao, B. (2018). Research on Ensemble Learning-based Housing Price Prediction Model. </a:t>
            </a:r>
            <a:r>
              <a:rPr lang="pl-PL" sz="2000" i="1">
                <a:ea typeface="+mn-lt"/>
                <a:cs typeface="+mn-lt"/>
              </a:rPr>
              <a:t>Big Geospatial Data and Data Science</a:t>
            </a:r>
            <a:r>
              <a:rPr lang="pl-PL" sz="2000">
                <a:ea typeface="+mn-lt"/>
                <a:cs typeface="+mn-lt"/>
              </a:rPr>
              <a:t>, 1, 1-8. Clausius Scientific Press, Canada.</a:t>
            </a:r>
          </a:p>
          <a:p>
            <a:pPr marL="285750" indent="-285750"/>
            <a:r>
              <a:rPr lang="pl-PL" sz="2000">
                <a:ea typeface="+mn-lt"/>
                <a:cs typeface="+mn-lt"/>
              </a:rPr>
              <a:t>Zixu Wu (2020). Prediction of California House Price Based on Multiple Linear Regression. </a:t>
            </a:r>
            <a:r>
              <a:rPr lang="pl-PL" sz="2000" i="1">
                <a:ea typeface="+mn-lt"/>
                <a:cs typeface="+mn-lt"/>
              </a:rPr>
              <a:t>Academic Journal of Engineering and Technology Science, </a:t>
            </a:r>
            <a:r>
              <a:rPr lang="pl-PL" sz="2000">
                <a:ea typeface="+mn-lt"/>
                <a:cs typeface="+mn-lt"/>
              </a:rPr>
              <a:t>ISSN 2616-5767 Vol.3, Issue 7: 11-15</a:t>
            </a:r>
          </a:p>
          <a:p>
            <a:pPr marL="285750" indent="-285750"/>
            <a:r>
              <a:rPr lang="pl-PL" sz="2000">
                <a:ea typeface="+mn-lt"/>
                <a:cs typeface="+mn-lt"/>
              </a:rPr>
              <a:t>Lin, D., Wachter, S. (2019) . The Effect of Land Use Regulation on Housing Prices: Theory and Evidence from California. </a:t>
            </a:r>
            <a:r>
              <a:rPr lang="pl-PL" sz="2000" i="1">
                <a:ea typeface="+mn-lt"/>
                <a:cs typeface="+mn-lt"/>
              </a:rPr>
              <a:t>Wharton University of Pennsylvania</a:t>
            </a:r>
            <a:r>
              <a:rPr lang="pl-PL" sz="2000">
                <a:ea typeface="+mn-lt"/>
                <a:cs typeface="+mn-lt"/>
              </a:rPr>
              <a:t>.</a:t>
            </a:r>
          </a:p>
          <a:p>
            <a:r>
              <a:rPr lang="pl-PL" sz="2000">
                <a:ea typeface="+mn-lt"/>
                <a:cs typeface="+mn-lt"/>
              </a:rPr>
              <a:t>Rafał Zbyrowski (2022). Przyczynowość cen na rynku nieruchomości w Polsce. </a:t>
            </a:r>
            <a:r>
              <a:rPr lang="pl-PL" sz="2000" i="1">
                <a:ea typeface="+mn-lt"/>
                <a:cs typeface="+mn-lt"/>
              </a:rPr>
              <a:t>Katedra Metod Ilościowych, Wydział Zarządzania, Uniwersytet Warszawski. Metody ilościowe w badaniach ekonomicznych, </a:t>
            </a:r>
            <a:r>
              <a:rPr lang="pl-PL" sz="2000">
                <a:ea typeface="+mn-lt"/>
                <a:cs typeface="+mn-lt"/>
              </a:rPr>
              <a:t>Tom XXIII/3, 2022, s. 67 – 77</a:t>
            </a:r>
            <a:endParaRPr lang="pl-PL" sz="2000" i="1"/>
          </a:p>
        </p:txBody>
      </p:sp>
    </p:spTree>
    <p:extLst>
      <p:ext uri="{BB962C8B-B14F-4D97-AF65-F5344CB8AC3E}">
        <p14:creationId xmlns:p14="http://schemas.microsoft.com/office/powerpoint/2010/main" val="244639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E54442-10C9-2850-05BD-0698D1E7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pl-PL" sz="5400" b="1">
                <a:solidFill>
                  <a:schemeClr val="tx2"/>
                </a:solidFill>
              </a:rPr>
              <a:t>Dziękujemy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E5554D-416D-5F67-A18F-CE2F36F43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endParaRPr lang="pl-PL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2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A170C36-F20B-F56C-4511-D773E2AC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Analiza SWOT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7C41F373-512A-3D67-A17B-D6C900DFA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946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07EA43F-54A8-80D3-E03B-9EB81907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 b="1"/>
              <a:t>Analiza cyklu życia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1C3DFD8-2BD4-E6C8-9A9A-5F11351CC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115723"/>
              </p:ext>
            </p:extLst>
          </p:nvPr>
        </p:nvGraphicFramePr>
        <p:xfrm>
          <a:off x="5080" y="1953767"/>
          <a:ext cx="12192000" cy="4903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57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E3A821-E153-C481-42EB-2F5D4B27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l-PL" sz="6600" b="1"/>
              <a:t>Konkurencyjność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D8B839-8F4E-86AB-3271-1ADC281B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8254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pl-PL" sz="2200">
                <a:latin typeface="Arial"/>
                <a:cs typeface="Arial"/>
              </a:rPr>
              <a:t>Brak konieczności rejestracji</a:t>
            </a:r>
            <a:endParaRPr lang="en-US" sz="2200">
              <a:latin typeface="Arial"/>
              <a:cs typeface="Arial"/>
            </a:endParaRPr>
          </a:p>
          <a:p>
            <a:pPr marL="0" indent="0">
              <a:buNone/>
            </a:pPr>
            <a:endParaRPr lang="pl-PL" sz="2200">
              <a:latin typeface="Arial"/>
              <a:cs typeface="Arial"/>
            </a:endParaRPr>
          </a:p>
          <a:p>
            <a:pPr marL="285750" indent="-285750"/>
            <a:r>
              <a:rPr lang="pl-PL" sz="2200">
                <a:latin typeface="Arial"/>
                <a:cs typeface="Arial"/>
              </a:rPr>
              <a:t>Trzy modele predykcyjne wymagające dostarczenia mniej lub bardziej szczegółowych danych</a:t>
            </a:r>
          </a:p>
          <a:p>
            <a:pPr marL="0" indent="0">
              <a:buNone/>
            </a:pPr>
            <a:endParaRPr lang="pl-PL" sz="2200">
              <a:latin typeface="Arial"/>
              <a:cs typeface="Arial"/>
            </a:endParaRPr>
          </a:p>
          <a:p>
            <a:pPr marL="285750" indent="-285750"/>
            <a:r>
              <a:rPr lang="pl-PL" sz="2200">
                <a:latin typeface="Arial"/>
                <a:cs typeface="Arial"/>
              </a:rPr>
              <a:t>Brak opłat za korzystanie z platformy</a:t>
            </a:r>
            <a:endParaRPr lang="pl-PL" sz="2200"/>
          </a:p>
        </p:txBody>
      </p:sp>
      <p:pic>
        <p:nvPicPr>
          <p:cNvPr id="4" name="Obraz 3" descr="Obraz zawierający symbol, Znak drogowy, znak, logo&#10;&#10;Opis wygenerowany automatycznie">
            <a:extLst>
              <a:ext uri="{FF2B5EF4-FFF2-40B4-BE49-F238E27FC236}">
                <a16:creationId xmlns:a16="http://schemas.microsoft.com/office/drawing/2014/main" id="{32F8C703-3D8A-17F0-6E62-F03DFDA86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" r="1820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Obraz 4" descr="Obraz zawierający rysowanie, logo, Grafika, symbol&#10;&#10;Opis wygenerowany automatycznie">
            <a:extLst>
              <a:ext uri="{FF2B5EF4-FFF2-40B4-BE49-F238E27FC236}">
                <a16:creationId xmlns:a16="http://schemas.microsoft.com/office/drawing/2014/main" id="{587DA932-01E3-5812-E469-4219B1A89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60" r="-1" b="22632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074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39C6BA2-1786-9C50-CB84-50F772F4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l-PL" sz="4200" b="1"/>
              <a:t>Narzędzia wspomagające pracę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3710E8-E0A7-FC6E-5374-50BBC3A76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200"/>
              <a:t>Github</a:t>
            </a:r>
          </a:p>
          <a:p>
            <a:r>
              <a:rPr lang="pl-PL" sz="2200"/>
              <a:t>MS Office</a:t>
            </a:r>
          </a:p>
          <a:p>
            <a:r>
              <a:rPr lang="pl-PL" sz="2200"/>
              <a:t>Java Spring Boot</a:t>
            </a:r>
          </a:p>
          <a:p>
            <a:r>
              <a:rPr lang="pl-PL" sz="2200"/>
              <a:t>Jupyter Notebook, SciKit-learn</a:t>
            </a:r>
            <a:endParaRPr lang="pl-PL" sz="2200">
              <a:ea typeface="+mn-lt"/>
              <a:cs typeface="+mn-lt"/>
            </a:endParaRPr>
          </a:p>
          <a:p>
            <a:r>
              <a:rPr lang="pl-PL" sz="2200"/>
              <a:t>Vue.js</a:t>
            </a:r>
          </a:p>
          <a:p>
            <a:r>
              <a:rPr lang="pl-PL" sz="2200"/>
              <a:t>Figma</a:t>
            </a:r>
          </a:p>
          <a:p>
            <a:r>
              <a:rPr lang="pl-PL" sz="2200"/>
              <a:t>Postman</a:t>
            </a:r>
          </a:p>
        </p:txBody>
      </p:sp>
      <p:pic>
        <p:nvPicPr>
          <p:cNvPr id="5" name="Picture 4" descr="Narzędzia na czerwonym tle">
            <a:extLst>
              <a:ext uri="{FF2B5EF4-FFF2-40B4-BE49-F238E27FC236}">
                <a16:creationId xmlns:a16="http://schemas.microsoft.com/office/drawing/2014/main" id="{607F0F06-516C-C5FB-C33A-73D4694D4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4" r="2078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954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FD11D0-78A1-6152-331E-F2AB793E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to wyglądało podczas poprzedniej prezentacji?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9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759C87A-15D4-190A-A74A-1EE02FDC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Front-end</a:t>
            </a:r>
          </a:p>
        </p:txBody>
      </p:sp>
      <p:pic>
        <p:nvPicPr>
          <p:cNvPr id="3" name="Obraz 2" descr="Obraz zawierający Grafika, symbol, Czcionka, krąg&#10;&#10;Opis wygenerowany automatycznie">
            <a:extLst>
              <a:ext uri="{FF2B5EF4-FFF2-40B4-BE49-F238E27FC236}">
                <a16:creationId xmlns:a16="http://schemas.microsoft.com/office/drawing/2014/main" id="{2C9A248A-CEA4-6655-9D45-F65EB160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8" y="329882"/>
            <a:ext cx="2578872" cy="2436100"/>
          </a:xfrm>
          <a:prstGeom prst="rect">
            <a:avLst/>
          </a:prstGeom>
        </p:spPr>
      </p:pic>
      <p:sp>
        <p:nvSpPr>
          <p:cNvPr id="39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 descr="Obraz zawierający zrzut ekranu, krąg, design&#10;&#10;Opis wygenerowany automatycznie">
            <a:extLst>
              <a:ext uri="{FF2B5EF4-FFF2-40B4-BE49-F238E27FC236}">
                <a16:creationId xmlns:a16="http://schemas.microsoft.com/office/drawing/2014/main" id="{6D0D2732-112B-DE08-872D-3638F1E0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4" y="5324025"/>
            <a:ext cx="3645106" cy="638053"/>
          </a:xfrm>
          <a:prstGeom prst="rect">
            <a:avLst/>
          </a:prstGeom>
        </p:spPr>
      </p:pic>
      <p:pic>
        <p:nvPicPr>
          <p:cNvPr id="8" name="Obraz 7" descr="Obraz zawierający budynek, zrzut ekranu, okno, Drapacz chmur&#10;&#10;Opis wygenerowany automatycznie">
            <a:extLst>
              <a:ext uri="{FF2B5EF4-FFF2-40B4-BE49-F238E27FC236}">
                <a16:creationId xmlns:a16="http://schemas.microsoft.com/office/drawing/2014/main" id="{F4794AC0-21BB-70CA-0345-388B1111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325120"/>
            <a:ext cx="5110480" cy="3045197"/>
          </a:xfrm>
          <a:prstGeom prst="rect">
            <a:avLst/>
          </a:prstGeom>
        </p:spPr>
      </p:pic>
      <p:pic>
        <p:nvPicPr>
          <p:cNvPr id="9" name="Obraz 8" descr="Obraz zawierający zrzut ekranu, budynek, okno, Drapacz chmur&#10;&#10;Opis wygenerowany automatycznie">
            <a:extLst>
              <a:ext uri="{FF2B5EF4-FFF2-40B4-BE49-F238E27FC236}">
                <a16:creationId xmlns:a16="http://schemas.microsoft.com/office/drawing/2014/main" id="{29065F62-9DE2-6813-D526-041D78531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20" y="3665220"/>
            <a:ext cx="5100320" cy="2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682CC7E-4124-99D2-884F-27171320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sz="5200" b="1">
                <a:ea typeface="+mj-lt"/>
                <a:cs typeface="+mj-lt"/>
              </a:rPr>
              <a:t>Back-end i baza danych</a:t>
            </a:r>
          </a:p>
        </p:txBody>
      </p:sp>
      <p:graphicFrame>
        <p:nvGraphicFramePr>
          <p:cNvPr id="38" name="Symbol zastępczy zawartości 2">
            <a:extLst>
              <a:ext uri="{FF2B5EF4-FFF2-40B4-BE49-F238E27FC236}">
                <a16:creationId xmlns:a16="http://schemas.microsoft.com/office/drawing/2014/main" id="{748DCA81-55E6-B599-79DA-3BA939541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22744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08885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28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Motyw pakietu Office</vt:lpstr>
      <vt:lpstr>Opracowanie modelu predykcyjnego dla szacowania wartości rynkowej nieruchomości mieszkalnych</vt:lpstr>
      <vt:lpstr>Jaki był cel projektu?</vt:lpstr>
      <vt:lpstr>Analiza SWOT</vt:lpstr>
      <vt:lpstr>Analiza cyklu życia</vt:lpstr>
      <vt:lpstr>Konkurencyjność</vt:lpstr>
      <vt:lpstr>Narzędzia wspomagające pracę</vt:lpstr>
      <vt:lpstr>Jak to wyglądało podczas poprzedniej prezentacji?</vt:lpstr>
      <vt:lpstr>Front-end</vt:lpstr>
      <vt:lpstr>Back-end i baza danych</vt:lpstr>
      <vt:lpstr>Zatem jak wygląda finalny efekt naszej pracy?</vt:lpstr>
      <vt:lpstr>Logowanie oraz feedback</vt:lpstr>
      <vt:lpstr> Komponent predykcji </vt:lpstr>
      <vt:lpstr> Historia użytkownika </vt:lpstr>
      <vt:lpstr>Wersja mobilna</vt:lpstr>
      <vt:lpstr>Użyte technologie</vt:lpstr>
      <vt:lpstr>Model predykcyjny - przygotowanie danych</vt:lpstr>
      <vt:lpstr>Model predykcyjny – ocena modelu</vt:lpstr>
      <vt:lpstr>Model predykcyjny - model zespołowy</vt:lpstr>
      <vt:lpstr>Model predykcyjny - macierz pomyłek</vt:lpstr>
      <vt:lpstr>Postępy oraz podsumowanie back-endu</vt:lpstr>
      <vt:lpstr>Baza danych</vt:lpstr>
      <vt:lpstr>Autoryzacja JWT</vt:lpstr>
      <vt:lpstr>JWT - przykład  działania</vt:lpstr>
      <vt:lpstr>JWT - przykład  działania</vt:lpstr>
      <vt:lpstr>Backend - podsumowanie</vt:lpstr>
      <vt:lpstr>Film demonstracyjny</vt:lpstr>
      <vt:lpstr>Literatura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49</cp:revision>
  <dcterms:created xsi:type="dcterms:W3CDTF">2024-06-20T19:46:44Z</dcterms:created>
  <dcterms:modified xsi:type="dcterms:W3CDTF">2024-06-28T17:49:41Z</dcterms:modified>
</cp:coreProperties>
</file>